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8" r:id="rId2"/>
    <p:sldId id="256" r:id="rId3"/>
    <p:sldId id="323" r:id="rId4"/>
    <p:sldId id="314" r:id="rId5"/>
    <p:sldId id="324" r:id="rId6"/>
    <p:sldId id="321" r:id="rId7"/>
    <p:sldId id="312" r:id="rId8"/>
    <p:sldId id="315" r:id="rId9"/>
    <p:sldId id="316" r:id="rId10"/>
    <p:sldId id="310" r:id="rId11"/>
    <p:sldId id="32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BDDC-69B1-4E98-99E5-09C3BE40103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4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FD9D4-62C6-4A41-A96F-E59302E56100}"/>
              </a:ext>
            </a:extLst>
          </p:cNvPr>
          <p:cNvGrpSpPr/>
          <p:nvPr/>
        </p:nvGrpSpPr>
        <p:grpSpPr>
          <a:xfrm>
            <a:off x="1500873" y="328212"/>
            <a:ext cx="6142253" cy="5910585"/>
            <a:chOff x="1817586" y="1352781"/>
            <a:chExt cx="6142253" cy="59105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54F4AB-9E64-4820-A4EA-8D30F1CC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7586" y="1352781"/>
              <a:ext cx="6142253" cy="59105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332DDD-697B-45FE-9A31-4BB411679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486" y="5448945"/>
              <a:ext cx="382815" cy="365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67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9E09C-567E-451C-89F6-CD865CF3DF3A}"/>
              </a:ext>
            </a:extLst>
          </p:cNvPr>
          <p:cNvSpPr/>
          <p:nvPr/>
        </p:nvSpPr>
        <p:spPr>
          <a:xfrm>
            <a:off x="0" y="127349"/>
            <a:ext cx="9144000" cy="2754600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ctr"/>
            <a:r>
              <a:rPr lang="en-US" sz="17600" b="1" dirty="0">
                <a:ln w="635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WW2 Blackletter HPLHS" pitchFamily="50" charset="0"/>
              </a:rPr>
              <a:t>Ver</a:t>
            </a:r>
            <a:r>
              <a:rPr lang="en-US" sz="17600" dirty="0">
                <a:ln w="635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WW2 Blackletter HPLHS" pitchFamily="50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F0084-4FDE-434C-BEBF-AC10FD071010}"/>
              </a:ext>
            </a:extLst>
          </p:cNvPr>
          <p:cNvSpPr/>
          <p:nvPr/>
        </p:nvSpPr>
        <p:spPr>
          <a:xfrm>
            <a:off x="1" y="1420271"/>
            <a:ext cx="9144000" cy="2754600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ctr"/>
            <a:r>
              <a:rPr lang="en-US" sz="17600" b="1" dirty="0">
                <a:ln w="635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WW2 Blackletter HPLHS" pitchFamily="50" charset="0"/>
              </a:rPr>
              <a:t>doubtful</a:t>
            </a:r>
            <a:endParaRPr lang="en-US" sz="17600" dirty="0">
              <a:ln w="635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WW2 Blackletter HPLHS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7B4B1-8337-45D9-B20E-6453DBB61641}"/>
              </a:ext>
            </a:extLst>
          </p:cNvPr>
          <p:cNvSpPr/>
          <p:nvPr/>
        </p:nvSpPr>
        <p:spPr>
          <a:xfrm>
            <a:off x="3041998" y="2926967"/>
            <a:ext cx="3060005" cy="2754600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n-US" sz="17600" b="1" dirty="0">
                <a:ln w="635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WW2 Blackletter HPLHS" pitchFamily="50" charset="0"/>
              </a:rPr>
              <a:t>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7A15F-0DFE-47C2-B83C-02506158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800" y="4304267"/>
            <a:ext cx="2718967" cy="21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36CF0-11C5-4BCC-9109-3F794148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50" y="472184"/>
            <a:ext cx="6145301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B5F91-535E-4C4F-ABB4-42916DE3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853" y="4577751"/>
            <a:ext cx="382815" cy="36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75DE-6949-48C5-9D71-8FA6E759A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0" y="396814"/>
            <a:ext cx="1371603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0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A5E4A-A4D8-478F-AB18-EDE7A7283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7" y="2057397"/>
            <a:ext cx="2743206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9DEE60-2A8B-4F69-8561-F9FEA734FA6E}"/>
              </a:ext>
            </a:extLst>
          </p:cNvPr>
          <p:cNvGrpSpPr/>
          <p:nvPr/>
        </p:nvGrpSpPr>
        <p:grpSpPr>
          <a:xfrm>
            <a:off x="3343616" y="2494720"/>
            <a:ext cx="2743206" cy="2639741"/>
            <a:chOff x="3200397" y="2109129"/>
            <a:chExt cx="2743206" cy="26397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EFD9D4-62C6-4A41-A96F-E59302E56100}"/>
                </a:ext>
              </a:extLst>
            </p:cNvPr>
            <p:cNvGrpSpPr/>
            <p:nvPr/>
          </p:nvGrpSpPr>
          <p:grpSpPr>
            <a:xfrm>
              <a:off x="3200397" y="2109129"/>
              <a:ext cx="2743206" cy="2639741"/>
              <a:chOff x="1817586" y="1352781"/>
              <a:chExt cx="6142253" cy="59105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454F4AB-9E64-4820-A4EA-8D30F1CC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7586" y="1352781"/>
                <a:ext cx="6142253" cy="591058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332DDD-697B-45FE-9A31-4BB411679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7486" y="5448945"/>
                <a:ext cx="382815" cy="365185"/>
              </a:xfrm>
              <a:prstGeom prst="rect">
                <a:avLst/>
              </a:prstGeom>
            </p:spPr>
          </p:pic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C845F83-E9AC-4CA6-9B76-023498CBCD65}"/>
                </a:ext>
              </a:extLst>
            </p:cNvPr>
            <p:cNvSpPr/>
            <p:nvPr/>
          </p:nvSpPr>
          <p:spPr>
            <a:xfrm>
              <a:off x="5063117" y="2656373"/>
              <a:ext cx="179081" cy="214355"/>
            </a:xfrm>
            <a:custGeom>
              <a:avLst/>
              <a:gdLst>
                <a:gd name="connsiteX0" fmla="*/ 0 w 179081"/>
                <a:gd name="connsiteY0" fmla="*/ 21707 h 214355"/>
                <a:gd name="connsiteX1" fmla="*/ 59694 w 179081"/>
                <a:gd name="connsiteY1" fmla="*/ 92254 h 214355"/>
                <a:gd name="connsiteX2" fmla="*/ 122101 w 179081"/>
                <a:gd name="connsiteY2" fmla="*/ 127527 h 214355"/>
                <a:gd name="connsiteX3" fmla="*/ 70547 w 179081"/>
                <a:gd name="connsiteY3" fmla="*/ 157374 h 214355"/>
                <a:gd name="connsiteX4" fmla="*/ 168228 w 179081"/>
                <a:gd name="connsiteY4" fmla="*/ 214355 h 214355"/>
                <a:gd name="connsiteX5" fmla="*/ 179081 w 179081"/>
                <a:gd name="connsiteY5" fmla="*/ 43413 h 214355"/>
                <a:gd name="connsiteX6" fmla="*/ 48840 w 179081"/>
                <a:gd name="connsiteY6" fmla="*/ 0 h 214355"/>
                <a:gd name="connsiteX7" fmla="*/ 0 w 179081"/>
                <a:gd name="connsiteY7" fmla="*/ 21707 h 21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81" h="214355">
                  <a:moveTo>
                    <a:pt x="0" y="21707"/>
                  </a:moveTo>
                  <a:lnTo>
                    <a:pt x="59694" y="92254"/>
                  </a:lnTo>
                  <a:lnTo>
                    <a:pt x="122101" y="127527"/>
                  </a:lnTo>
                  <a:lnTo>
                    <a:pt x="70547" y="157374"/>
                  </a:lnTo>
                  <a:lnTo>
                    <a:pt x="168228" y="214355"/>
                  </a:lnTo>
                  <a:lnTo>
                    <a:pt x="179081" y="43413"/>
                  </a:lnTo>
                  <a:lnTo>
                    <a:pt x="48840" y="0"/>
                  </a:lnTo>
                  <a:lnTo>
                    <a:pt x="0" y="217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30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21ADA-8A57-415B-BE6D-7AE76A4B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6010" y="71916"/>
            <a:ext cx="1434502" cy="1296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34A55-C189-4E1E-B39D-E620C120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9" y="153599"/>
            <a:ext cx="1438781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21ADA-8A57-415B-BE6D-7AE76A4B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52" y="23693"/>
            <a:ext cx="1434502" cy="129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A6E91-7CDF-44EC-AAB8-0C661DC2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316" y="5404784"/>
            <a:ext cx="1434502" cy="1296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743EFC-DC77-474D-9D5B-9C6A3119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368" y="11017"/>
            <a:ext cx="1433154" cy="1349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C9042-E920-4BAE-B0BE-17698EDE2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792" y="1476542"/>
            <a:ext cx="1430613" cy="1380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3236C-A391-487A-9CDD-54EA815BC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0" y="1408732"/>
            <a:ext cx="1430613" cy="1351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0AC4F-1496-43B4-BC90-96CD730AD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03" y="1453102"/>
            <a:ext cx="1430613" cy="1306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11297-959D-4F0E-B70F-97458AD3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624" y="1435043"/>
            <a:ext cx="1515319" cy="1418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E3EA2-3810-464F-86A2-5F6D09FBA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879" y="2816963"/>
            <a:ext cx="1452314" cy="1313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5DE1A-EC65-4BCF-AB13-C88F610324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7150" y="2724778"/>
            <a:ext cx="1456408" cy="1449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2E6DDF-238C-4C43-A03C-69C39D6BA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2950" y="2833982"/>
            <a:ext cx="1542401" cy="1489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64DAA0-887E-4869-9D03-E1099EB3BC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1259" y="2773924"/>
            <a:ext cx="1452313" cy="137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ADEE74-B659-47A4-B1F4-D4E0BDCB89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978" y="4141382"/>
            <a:ext cx="1448522" cy="1309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0353C8-27C8-4AB7-8752-5D320077F1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1102" y="4076062"/>
            <a:ext cx="1448522" cy="1309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32281-5EF9-4401-A522-768364BD1C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2606" y="4137298"/>
            <a:ext cx="1448522" cy="13137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4826E9-C50C-4D74-BECF-9BE59A52C9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4085" y="4076062"/>
            <a:ext cx="1448522" cy="1309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BE942-B80D-4D63-92EF-D27AED2B3B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8437" y="2724778"/>
            <a:ext cx="1448522" cy="1309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777E23-F383-4AED-89F7-51A27E3C99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8710" y="0"/>
            <a:ext cx="1448522" cy="1309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B5E68-FA83-4242-B4EC-75A496B04FC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9622"/>
          <a:stretch/>
        </p:blipFill>
        <p:spPr>
          <a:xfrm>
            <a:off x="7346101" y="4047043"/>
            <a:ext cx="1449884" cy="1338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738551-DEFA-4EEA-8071-558E93F5338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5632"/>
          <a:stretch/>
        </p:blipFill>
        <p:spPr>
          <a:xfrm>
            <a:off x="7210974" y="1386100"/>
            <a:ext cx="1448522" cy="13386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30FC78-2F99-4247-9478-1A6959CCBE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00544" y="5449268"/>
            <a:ext cx="1448522" cy="1309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6E41F4-2BBC-4017-946C-021201F59B4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8467" y="5352559"/>
            <a:ext cx="1448522" cy="1309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30A86D-489C-441F-8017-6850033AAB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23028" y="63598"/>
            <a:ext cx="1448522" cy="13096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CE1462-EFF4-4DA0-8C45-A6D49551B2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897" y="57839"/>
            <a:ext cx="1432684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E31C8-DE0B-4251-8CF9-368FE663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67" y="2381527"/>
            <a:ext cx="1448521" cy="13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eeform 25">
            <a:extLst>
              <a:ext uri="{FF2B5EF4-FFF2-40B4-BE49-F238E27FC236}">
                <a16:creationId xmlns:a16="http://schemas.microsoft.com/office/drawing/2014/main" id="{50DBE47C-6935-4083-840E-4CED95E4FB74}"/>
              </a:ext>
            </a:extLst>
          </p:cNvPr>
          <p:cNvSpPr>
            <a:spLocks/>
          </p:cNvSpPr>
          <p:nvPr/>
        </p:nvSpPr>
        <p:spPr bwMode="auto">
          <a:xfrm>
            <a:off x="3442678" y="1190673"/>
            <a:ext cx="3226925" cy="2915210"/>
          </a:xfrm>
          <a:custGeom>
            <a:avLst/>
            <a:gdLst/>
            <a:ahLst/>
            <a:cxnLst>
              <a:cxn ang="0">
                <a:pos x="527" y="15"/>
              </a:cxn>
              <a:cxn ang="0">
                <a:pos x="558" y="28"/>
              </a:cxn>
              <a:cxn ang="0">
                <a:pos x="586" y="48"/>
              </a:cxn>
              <a:cxn ang="0">
                <a:pos x="614" y="70"/>
              </a:cxn>
              <a:cxn ang="0">
                <a:pos x="646" y="102"/>
              </a:cxn>
              <a:cxn ang="0">
                <a:pos x="681" y="151"/>
              </a:cxn>
              <a:cxn ang="0">
                <a:pos x="709" y="204"/>
              </a:cxn>
              <a:cxn ang="0">
                <a:pos x="728" y="260"/>
              </a:cxn>
              <a:cxn ang="0">
                <a:pos x="735" y="341"/>
              </a:cxn>
              <a:cxn ang="0">
                <a:pos x="719" y="435"/>
              </a:cxn>
              <a:cxn ang="0">
                <a:pos x="675" y="517"/>
              </a:cxn>
              <a:cxn ang="0">
                <a:pos x="608" y="584"/>
              </a:cxn>
              <a:cxn ang="0">
                <a:pos x="551" y="621"/>
              </a:cxn>
              <a:cxn ang="0">
                <a:pos x="516" y="636"/>
              </a:cxn>
              <a:cxn ang="0">
                <a:pos x="481" y="649"/>
              </a:cxn>
              <a:cxn ang="0">
                <a:pos x="443" y="658"/>
              </a:cxn>
              <a:cxn ang="0">
                <a:pos x="403" y="663"/>
              </a:cxn>
              <a:cxn ang="0">
                <a:pos x="362" y="664"/>
              </a:cxn>
              <a:cxn ang="0">
                <a:pos x="323" y="660"/>
              </a:cxn>
              <a:cxn ang="0">
                <a:pos x="283" y="652"/>
              </a:cxn>
              <a:cxn ang="0">
                <a:pos x="248" y="639"/>
              </a:cxn>
              <a:cxn ang="0">
                <a:pos x="216" y="624"/>
              </a:cxn>
              <a:cxn ang="0">
                <a:pos x="184" y="606"/>
              </a:cxn>
              <a:cxn ang="0">
                <a:pos x="154" y="585"/>
              </a:cxn>
              <a:cxn ang="0">
                <a:pos x="126" y="564"/>
              </a:cxn>
              <a:cxn ang="0">
                <a:pos x="98" y="540"/>
              </a:cxn>
              <a:cxn ang="0">
                <a:pos x="72" y="513"/>
              </a:cxn>
              <a:cxn ang="0">
                <a:pos x="49" y="486"/>
              </a:cxn>
              <a:cxn ang="0">
                <a:pos x="30" y="452"/>
              </a:cxn>
              <a:cxn ang="0">
                <a:pos x="15" y="411"/>
              </a:cxn>
              <a:cxn ang="0">
                <a:pos x="3" y="369"/>
              </a:cxn>
              <a:cxn ang="0">
                <a:pos x="0" y="326"/>
              </a:cxn>
              <a:cxn ang="0">
                <a:pos x="7" y="279"/>
              </a:cxn>
              <a:cxn ang="0">
                <a:pos x="24" y="232"/>
              </a:cxn>
              <a:cxn ang="0">
                <a:pos x="47" y="186"/>
              </a:cxn>
              <a:cxn ang="0">
                <a:pos x="76" y="144"/>
              </a:cxn>
              <a:cxn ang="0">
                <a:pos x="110" y="105"/>
              </a:cxn>
              <a:cxn ang="0">
                <a:pos x="148" y="72"/>
              </a:cxn>
              <a:cxn ang="0">
                <a:pos x="192" y="46"/>
              </a:cxn>
              <a:cxn ang="0">
                <a:pos x="238" y="27"/>
              </a:cxn>
              <a:cxn ang="0">
                <a:pos x="274" y="18"/>
              </a:cxn>
              <a:cxn ang="0">
                <a:pos x="300" y="11"/>
              </a:cxn>
              <a:cxn ang="0">
                <a:pos x="325" y="5"/>
              </a:cxn>
              <a:cxn ang="0">
                <a:pos x="352" y="1"/>
              </a:cxn>
              <a:cxn ang="0">
                <a:pos x="384" y="1"/>
              </a:cxn>
              <a:cxn ang="0">
                <a:pos x="421" y="1"/>
              </a:cxn>
              <a:cxn ang="0">
                <a:pos x="458" y="1"/>
              </a:cxn>
              <a:cxn ang="0">
                <a:pos x="493" y="7"/>
              </a:cxn>
            </a:cxnLst>
            <a:rect l="0" t="0" r="r" b="b"/>
            <a:pathLst>
              <a:path w="735" h="664">
                <a:moveTo>
                  <a:pt x="509" y="14"/>
                </a:moveTo>
                <a:lnTo>
                  <a:pt x="527" y="15"/>
                </a:lnTo>
                <a:lnTo>
                  <a:pt x="543" y="20"/>
                </a:lnTo>
                <a:lnTo>
                  <a:pt x="558" y="28"/>
                </a:lnTo>
                <a:lnTo>
                  <a:pt x="572" y="37"/>
                </a:lnTo>
                <a:lnTo>
                  <a:pt x="586" y="48"/>
                </a:lnTo>
                <a:lnTo>
                  <a:pt x="600" y="58"/>
                </a:lnTo>
                <a:lnTo>
                  <a:pt x="614" y="70"/>
                </a:lnTo>
                <a:lnTo>
                  <a:pt x="628" y="79"/>
                </a:lnTo>
                <a:lnTo>
                  <a:pt x="646" y="102"/>
                </a:lnTo>
                <a:lnTo>
                  <a:pt x="664" y="126"/>
                </a:lnTo>
                <a:lnTo>
                  <a:pt x="681" y="151"/>
                </a:lnTo>
                <a:lnTo>
                  <a:pt x="696" y="177"/>
                </a:lnTo>
                <a:lnTo>
                  <a:pt x="709" y="204"/>
                </a:lnTo>
                <a:lnTo>
                  <a:pt x="720" y="232"/>
                </a:lnTo>
                <a:lnTo>
                  <a:pt x="728" y="260"/>
                </a:lnTo>
                <a:lnTo>
                  <a:pt x="733" y="290"/>
                </a:lnTo>
                <a:lnTo>
                  <a:pt x="735" y="341"/>
                </a:lnTo>
                <a:lnTo>
                  <a:pt x="730" y="389"/>
                </a:lnTo>
                <a:lnTo>
                  <a:pt x="719" y="435"/>
                </a:lnTo>
                <a:lnTo>
                  <a:pt x="700" y="477"/>
                </a:lnTo>
                <a:lnTo>
                  <a:pt x="675" y="517"/>
                </a:lnTo>
                <a:lnTo>
                  <a:pt x="645" y="552"/>
                </a:lnTo>
                <a:lnTo>
                  <a:pt x="608" y="584"/>
                </a:lnTo>
                <a:lnTo>
                  <a:pt x="567" y="612"/>
                </a:lnTo>
                <a:lnTo>
                  <a:pt x="551" y="621"/>
                </a:lnTo>
                <a:lnTo>
                  <a:pt x="534" y="629"/>
                </a:lnTo>
                <a:lnTo>
                  <a:pt x="516" y="636"/>
                </a:lnTo>
                <a:lnTo>
                  <a:pt x="499" y="643"/>
                </a:lnTo>
                <a:lnTo>
                  <a:pt x="481" y="649"/>
                </a:lnTo>
                <a:lnTo>
                  <a:pt x="462" y="654"/>
                </a:lnTo>
                <a:lnTo>
                  <a:pt x="443" y="658"/>
                </a:lnTo>
                <a:lnTo>
                  <a:pt x="422" y="660"/>
                </a:lnTo>
                <a:lnTo>
                  <a:pt x="403" y="663"/>
                </a:lnTo>
                <a:lnTo>
                  <a:pt x="383" y="664"/>
                </a:lnTo>
                <a:lnTo>
                  <a:pt x="362" y="664"/>
                </a:lnTo>
                <a:lnTo>
                  <a:pt x="343" y="663"/>
                </a:lnTo>
                <a:lnTo>
                  <a:pt x="323" y="660"/>
                </a:lnTo>
                <a:lnTo>
                  <a:pt x="303" y="657"/>
                </a:lnTo>
                <a:lnTo>
                  <a:pt x="283" y="652"/>
                </a:lnTo>
                <a:lnTo>
                  <a:pt x="264" y="645"/>
                </a:lnTo>
                <a:lnTo>
                  <a:pt x="248" y="639"/>
                </a:lnTo>
                <a:lnTo>
                  <a:pt x="231" y="631"/>
                </a:lnTo>
                <a:lnTo>
                  <a:pt x="216" y="624"/>
                </a:lnTo>
                <a:lnTo>
                  <a:pt x="199" y="615"/>
                </a:lnTo>
                <a:lnTo>
                  <a:pt x="184" y="606"/>
                </a:lnTo>
                <a:lnTo>
                  <a:pt x="169" y="597"/>
                </a:lnTo>
                <a:lnTo>
                  <a:pt x="154" y="585"/>
                </a:lnTo>
                <a:lnTo>
                  <a:pt x="140" y="575"/>
                </a:lnTo>
                <a:lnTo>
                  <a:pt x="126" y="564"/>
                </a:lnTo>
                <a:lnTo>
                  <a:pt x="112" y="551"/>
                </a:lnTo>
                <a:lnTo>
                  <a:pt x="98" y="540"/>
                </a:lnTo>
                <a:lnTo>
                  <a:pt x="85" y="527"/>
                </a:lnTo>
                <a:lnTo>
                  <a:pt x="72" y="513"/>
                </a:lnTo>
                <a:lnTo>
                  <a:pt x="61" y="500"/>
                </a:lnTo>
                <a:lnTo>
                  <a:pt x="49" y="486"/>
                </a:lnTo>
                <a:lnTo>
                  <a:pt x="38" y="472"/>
                </a:lnTo>
                <a:lnTo>
                  <a:pt x="30" y="452"/>
                </a:lnTo>
                <a:lnTo>
                  <a:pt x="22" y="431"/>
                </a:lnTo>
                <a:lnTo>
                  <a:pt x="15" y="411"/>
                </a:lnTo>
                <a:lnTo>
                  <a:pt x="8" y="391"/>
                </a:lnTo>
                <a:lnTo>
                  <a:pt x="3" y="369"/>
                </a:lnTo>
                <a:lnTo>
                  <a:pt x="1" y="347"/>
                </a:lnTo>
                <a:lnTo>
                  <a:pt x="0" y="326"/>
                </a:lnTo>
                <a:lnTo>
                  <a:pt x="2" y="303"/>
                </a:lnTo>
                <a:lnTo>
                  <a:pt x="7" y="279"/>
                </a:lnTo>
                <a:lnTo>
                  <a:pt x="15" y="256"/>
                </a:lnTo>
                <a:lnTo>
                  <a:pt x="24" y="232"/>
                </a:lnTo>
                <a:lnTo>
                  <a:pt x="34" y="209"/>
                </a:lnTo>
                <a:lnTo>
                  <a:pt x="47" y="186"/>
                </a:lnTo>
                <a:lnTo>
                  <a:pt x="61" y="164"/>
                </a:lnTo>
                <a:lnTo>
                  <a:pt x="76" y="144"/>
                </a:lnTo>
                <a:lnTo>
                  <a:pt x="92" y="123"/>
                </a:lnTo>
                <a:lnTo>
                  <a:pt x="110" y="105"/>
                </a:lnTo>
                <a:lnTo>
                  <a:pt x="129" y="88"/>
                </a:lnTo>
                <a:lnTo>
                  <a:pt x="148" y="72"/>
                </a:lnTo>
                <a:lnTo>
                  <a:pt x="170" y="57"/>
                </a:lnTo>
                <a:lnTo>
                  <a:pt x="192" y="46"/>
                </a:lnTo>
                <a:lnTo>
                  <a:pt x="215" y="34"/>
                </a:lnTo>
                <a:lnTo>
                  <a:pt x="238" y="27"/>
                </a:lnTo>
                <a:lnTo>
                  <a:pt x="260" y="20"/>
                </a:lnTo>
                <a:lnTo>
                  <a:pt x="274" y="18"/>
                </a:lnTo>
                <a:lnTo>
                  <a:pt x="287" y="14"/>
                </a:lnTo>
                <a:lnTo>
                  <a:pt x="300" y="11"/>
                </a:lnTo>
                <a:lnTo>
                  <a:pt x="313" y="7"/>
                </a:lnTo>
                <a:lnTo>
                  <a:pt x="325" y="5"/>
                </a:lnTo>
                <a:lnTo>
                  <a:pt x="338" y="2"/>
                </a:lnTo>
                <a:lnTo>
                  <a:pt x="352" y="1"/>
                </a:lnTo>
                <a:lnTo>
                  <a:pt x="366" y="1"/>
                </a:lnTo>
                <a:lnTo>
                  <a:pt x="384" y="1"/>
                </a:lnTo>
                <a:lnTo>
                  <a:pt x="403" y="1"/>
                </a:lnTo>
                <a:lnTo>
                  <a:pt x="421" y="1"/>
                </a:lnTo>
                <a:lnTo>
                  <a:pt x="440" y="0"/>
                </a:lnTo>
                <a:lnTo>
                  <a:pt x="458" y="1"/>
                </a:lnTo>
                <a:lnTo>
                  <a:pt x="476" y="4"/>
                </a:lnTo>
                <a:lnTo>
                  <a:pt x="493" y="7"/>
                </a:lnTo>
                <a:lnTo>
                  <a:pt x="509" y="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260350" h="209550" prst="coolSlant"/>
          </a:sp3d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49" name="Freeform 36">
            <a:extLst>
              <a:ext uri="{FF2B5EF4-FFF2-40B4-BE49-F238E27FC236}">
                <a16:creationId xmlns:a16="http://schemas.microsoft.com/office/drawing/2014/main" id="{7CA542EA-842F-474F-981A-98391ECE2E6F}"/>
              </a:ext>
            </a:extLst>
          </p:cNvPr>
          <p:cNvSpPr/>
          <p:nvPr/>
        </p:nvSpPr>
        <p:spPr>
          <a:xfrm>
            <a:off x="4145977" y="3107657"/>
            <a:ext cx="2283986" cy="64718"/>
          </a:xfrm>
          <a:custGeom>
            <a:avLst/>
            <a:gdLst>
              <a:gd name="connsiteX0" fmla="*/ 2059395 w 2283985"/>
              <a:gd name="connsiteY0" fmla="*/ 122836 h 203046"/>
              <a:gd name="connsiteX1" fmla="*/ 2059395 w 2283985"/>
              <a:gd name="connsiteY1" fmla="*/ 122836 h 203046"/>
              <a:gd name="connsiteX2" fmla="*/ 1706469 w 2283985"/>
              <a:gd name="connsiteY2" fmla="*/ 106794 h 203046"/>
              <a:gd name="connsiteX3" fmla="*/ 1738553 w 2283985"/>
              <a:gd name="connsiteY3" fmla="*/ 58668 h 203046"/>
              <a:gd name="connsiteX4" fmla="*/ 1433753 w 2283985"/>
              <a:gd name="connsiteY4" fmla="*/ 42625 h 203046"/>
              <a:gd name="connsiteX5" fmla="*/ 1161037 w 2283985"/>
              <a:gd name="connsiteY5" fmla="*/ 58668 h 203046"/>
              <a:gd name="connsiteX6" fmla="*/ 711858 w 2283985"/>
              <a:gd name="connsiteY6" fmla="*/ 106794 h 203046"/>
              <a:gd name="connsiteX7" fmla="*/ 583522 w 2283985"/>
              <a:gd name="connsiteY7" fmla="*/ 90752 h 203046"/>
              <a:gd name="connsiteX8" fmla="*/ 487269 w 2283985"/>
              <a:gd name="connsiteY8" fmla="*/ 74710 h 203046"/>
              <a:gd name="connsiteX9" fmla="*/ 294764 w 2283985"/>
              <a:gd name="connsiteY9" fmla="*/ 122836 h 203046"/>
              <a:gd name="connsiteX10" fmla="*/ 22048 w 2283985"/>
              <a:gd name="connsiteY10" fmla="*/ 74710 h 203046"/>
              <a:gd name="connsiteX11" fmla="*/ 86216 w 2283985"/>
              <a:gd name="connsiteY11" fmla="*/ 90752 h 203046"/>
              <a:gd name="connsiteX12" fmla="*/ 134343 w 2283985"/>
              <a:gd name="connsiteY12" fmla="*/ 106794 h 203046"/>
              <a:gd name="connsiteX13" fmla="*/ 342890 w 2283985"/>
              <a:gd name="connsiteY13" fmla="*/ 122836 h 203046"/>
              <a:gd name="connsiteX14" fmla="*/ 391016 w 2283985"/>
              <a:gd name="connsiteY14" fmla="*/ 138878 h 203046"/>
              <a:gd name="connsiteX15" fmla="*/ 423101 w 2283985"/>
              <a:gd name="connsiteY15" fmla="*/ 170962 h 203046"/>
              <a:gd name="connsiteX16" fmla="*/ 535395 w 2283985"/>
              <a:gd name="connsiteY16" fmla="*/ 154920 h 203046"/>
              <a:gd name="connsiteX17" fmla="*/ 583522 w 2283985"/>
              <a:gd name="connsiteY17" fmla="*/ 138878 h 203046"/>
              <a:gd name="connsiteX18" fmla="*/ 679774 w 2283985"/>
              <a:gd name="connsiteY18" fmla="*/ 203046 h 203046"/>
              <a:gd name="connsiteX19" fmla="*/ 776027 w 2283985"/>
              <a:gd name="connsiteY19" fmla="*/ 170962 h 203046"/>
              <a:gd name="connsiteX20" fmla="*/ 1257290 w 2283985"/>
              <a:gd name="connsiteY20" fmla="*/ 138878 h 203046"/>
              <a:gd name="connsiteX21" fmla="*/ 1449795 w 2283985"/>
              <a:gd name="connsiteY21" fmla="*/ 138878 h 203046"/>
              <a:gd name="connsiteX22" fmla="*/ 1690427 w 2283985"/>
              <a:gd name="connsiteY22" fmla="*/ 122836 h 203046"/>
              <a:gd name="connsiteX23" fmla="*/ 1770637 w 2283985"/>
              <a:gd name="connsiteY23" fmla="*/ 106794 h 203046"/>
              <a:gd name="connsiteX24" fmla="*/ 1802722 w 2283985"/>
              <a:gd name="connsiteY24" fmla="*/ 74710 h 203046"/>
              <a:gd name="connsiteX25" fmla="*/ 1850848 w 2283985"/>
              <a:gd name="connsiteY25" fmla="*/ 58668 h 203046"/>
              <a:gd name="connsiteX26" fmla="*/ 2123564 w 2283985"/>
              <a:gd name="connsiteY26" fmla="*/ 74710 h 203046"/>
              <a:gd name="connsiteX27" fmla="*/ 2187732 w 2283985"/>
              <a:gd name="connsiteY27" fmla="*/ 90752 h 203046"/>
              <a:gd name="connsiteX28" fmla="*/ 2283985 w 2283985"/>
              <a:gd name="connsiteY28" fmla="*/ 122836 h 203046"/>
              <a:gd name="connsiteX29" fmla="*/ 2059395 w 2283985"/>
              <a:gd name="connsiteY29" fmla="*/ 122836 h 20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83985" h="203046">
                <a:moveTo>
                  <a:pt x="2059395" y="122836"/>
                </a:moveTo>
                <a:lnTo>
                  <a:pt x="2059395" y="122836"/>
                </a:lnTo>
                <a:cubicBezTo>
                  <a:pt x="1941753" y="117489"/>
                  <a:pt x="1821946" y="129889"/>
                  <a:pt x="1706469" y="106794"/>
                </a:cubicBezTo>
                <a:cubicBezTo>
                  <a:pt x="1687563" y="103013"/>
                  <a:pt x="1757321" y="63084"/>
                  <a:pt x="1738553" y="58668"/>
                </a:cubicBezTo>
                <a:cubicBezTo>
                  <a:pt x="1639517" y="35365"/>
                  <a:pt x="1535353" y="47973"/>
                  <a:pt x="1433753" y="42625"/>
                </a:cubicBezTo>
                <a:lnTo>
                  <a:pt x="1161037" y="58668"/>
                </a:lnTo>
                <a:cubicBezTo>
                  <a:pt x="735546" y="78930"/>
                  <a:pt x="872052" y="0"/>
                  <a:pt x="711858" y="106794"/>
                </a:cubicBezTo>
                <a:lnTo>
                  <a:pt x="583522" y="90752"/>
                </a:lnTo>
                <a:cubicBezTo>
                  <a:pt x="551322" y="86152"/>
                  <a:pt x="519597" y="71118"/>
                  <a:pt x="487269" y="74710"/>
                </a:cubicBezTo>
                <a:cubicBezTo>
                  <a:pt x="421530" y="82014"/>
                  <a:pt x="294764" y="122836"/>
                  <a:pt x="294764" y="122836"/>
                </a:cubicBezTo>
                <a:cubicBezTo>
                  <a:pt x="180498" y="65704"/>
                  <a:pt x="218686" y="74710"/>
                  <a:pt x="22048" y="74710"/>
                </a:cubicBezTo>
                <a:cubicBezTo>
                  <a:pt x="0" y="74710"/>
                  <a:pt x="65017" y="84695"/>
                  <a:pt x="86216" y="90752"/>
                </a:cubicBezTo>
                <a:cubicBezTo>
                  <a:pt x="102475" y="95398"/>
                  <a:pt x="117564" y="104697"/>
                  <a:pt x="134343" y="106794"/>
                </a:cubicBezTo>
                <a:cubicBezTo>
                  <a:pt x="203526" y="115442"/>
                  <a:pt x="273374" y="117489"/>
                  <a:pt x="342890" y="122836"/>
                </a:cubicBezTo>
                <a:cubicBezTo>
                  <a:pt x="358932" y="128183"/>
                  <a:pt x="376516" y="130178"/>
                  <a:pt x="391016" y="138878"/>
                </a:cubicBezTo>
                <a:cubicBezTo>
                  <a:pt x="403985" y="146660"/>
                  <a:pt x="408069" y="169292"/>
                  <a:pt x="423101" y="170962"/>
                </a:cubicBezTo>
                <a:cubicBezTo>
                  <a:pt x="460681" y="175138"/>
                  <a:pt x="497964" y="160267"/>
                  <a:pt x="535395" y="154920"/>
                </a:cubicBezTo>
                <a:cubicBezTo>
                  <a:pt x="551437" y="149573"/>
                  <a:pt x="567480" y="133531"/>
                  <a:pt x="583522" y="138878"/>
                </a:cubicBezTo>
                <a:cubicBezTo>
                  <a:pt x="620103" y="151072"/>
                  <a:pt x="679774" y="203046"/>
                  <a:pt x="679774" y="203046"/>
                </a:cubicBezTo>
                <a:cubicBezTo>
                  <a:pt x="711858" y="192351"/>
                  <a:pt x="742667" y="176522"/>
                  <a:pt x="776027" y="170962"/>
                </a:cubicBezTo>
                <a:cubicBezTo>
                  <a:pt x="998980" y="133803"/>
                  <a:pt x="839781" y="156274"/>
                  <a:pt x="1257290" y="138878"/>
                </a:cubicBezTo>
                <a:cubicBezTo>
                  <a:pt x="1401693" y="102777"/>
                  <a:pt x="1224474" y="138878"/>
                  <a:pt x="1449795" y="138878"/>
                </a:cubicBezTo>
                <a:cubicBezTo>
                  <a:pt x="1530184" y="138878"/>
                  <a:pt x="1610216" y="128183"/>
                  <a:pt x="1690427" y="122836"/>
                </a:cubicBezTo>
                <a:cubicBezTo>
                  <a:pt x="1717164" y="117489"/>
                  <a:pt x="1745575" y="117535"/>
                  <a:pt x="1770637" y="106794"/>
                </a:cubicBezTo>
                <a:cubicBezTo>
                  <a:pt x="1784539" y="100836"/>
                  <a:pt x="1789753" y="82492"/>
                  <a:pt x="1802722" y="74710"/>
                </a:cubicBezTo>
                <a:cubicBezTo>
                  <a:pt x="1817222" y="66010"/>
                  <a:pt x="1834806" y="64015"/>
                  <a:pt x="1850848" y="58668"/>
                </a:cubicBezTo>
                <a:cubicBezTo>
                  <a:pt x="1941753" y="64015"/>
                  <a:pt x="2032912" y="66077"/>
                  <a:pt x="2123564" y="74710"/>
                </a:cubicBezTo>
                <a:cubicBezTo>
                  <a:pt x="2145512" y="76800"/>
                  <a:pt x="2166614" y="84417"/>
                  <a:pt x="2187732" y="90752"/>
                </a:cubicBezTo>
                <a:cubicBezTo>
                  <a:pt x="2220126" y="100470"/>
                  <a:pt x="2283985" y="122836"/>
                  <a:pt x="2283985" y="122836"/>
                </a:cubicBezTo>
                <a:cubicBezTo>
                  <a:pt x="2102280" y="141006"/>
                  <a:pt x="2096827" y="122836"/>
                  <a:pt x="2059395" y="122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14" name="Freeform: Shape 813">
            <a:extLst>
              <a:ext uri="{FF2B5EF4-FFF2-40B4-BE49-F238E27FC236}">
                <a16:creationId xmlns:a16="http://schemas.microsoft.com/office/drawing/2014/main" id="{385FFEDF-2B08-4E0E-B48F-893FC90D4BED}"/>
              </a:ext>
            </a:extLst>
          </p:cNvPr>
          <p:cNvSpPr/>
          <p:nvPr/>
        </p:nvSpPr>
        <p:spPr>
          <a:xfrm>
            <a:off x="1126313" y="1305963"/>
            <a:ext cx="2298873" cy="2226788"/>
          </a:xfrm>
          <a:custGeom>
            <a:avLst/>
            <a:gdLst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2743200 w 4037162"/>
              <a:gd name="connsiteY4" fmla="*/ 2070340 h 3864634"/>
              <a:gd name="connsiteX5" fmla="*/ 1759789 w 4037162"/>
              <a:gd name="connsiteY5" fmla="*/ 3864634 h 3864634"/>
              <a:gd name="connsiteX6" fmla="*/ 1518249 w 4037162"/>
              <a:gd name="connsiteY6" fmla="*/ 3743864 h 3864634"/>
              <a:gd name="connsiteX7" fmla="*/ 707366 w 4037162"/>
              <a:gd name="connsiteY7" fmla="*/ 1828800 h 3864634"/>
              <a:gd name="connsiteX8" fmla="*/ 0 w 4037162"/>
              <a:gd name="connsiteY8" fmla="*/ 293298 h 3864634"/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3880904 w 4037162"/>
              <a:gd name="connsiteY4" fmla="*/ 556207 h 3864634"/>
              <a:gd name="connsiteX5" fmla="*/ 2743200 w 4037162"/>
              <a:gd name="connsiteY5" fmla="*/ 2070340 h 3864634"/>
              <a:gd name="connsiteX6" fmla="*/ 1759789 w 4037162"/>
              <a:gd name="connsiteY6" fmla="*/ 3864634 h 3864634"/>
              <a:gd name="connsiteX7" fmla="*/ 1518249 w 4037162"/>
              <a:gd name="connsiteY7" fmla="*/ 3743864 h 3864634"/>
              <a:gd name="connsiteX8" fmla="*/ 707366 w 4037162"/>
              <a:gd name="connsiteY8" fmla="*/ 1828800 h 3864634"/>
              <a:gd name="connsiteX9" fmla="*/ 0 w 4037162"/>
              <a:gd name="connsiteY9" fmla="*/ 293298 h 3864634"/>
              <a:gd name="connsiteX0" fmla="*/ 0 w 3916392"/>
              <a:gd name="connsiteY0" fmla="*/ 293298 h 3864634"/>
              <a:gd name="connsiteX1" fmla="*/ 0 w 3916392"/>
              <a:gd name="connsiteY1" fmla="*/ 0 h 3864634"/>
              <a:gd name="connsiteX2" fmla="*/ 2208362 w 3916392"/>
              <a:gd name="connsiteY2" fmla="*/ 258793 h 3864634"/>
              <a:gd name="connsiteX3" fmla="*/ 3916392 w 3916392"/>
              <a:gd name="connsiteY3" fmla="*/ 207034 h 3864634"/>
              <a:gd name="connsiteX4" fmla="*/ 3880904 w 3916392"/>
              <a:gd name="connsiteY4" fmla="*/ 556207 h 3864634"/>
              <a:gd name="connsiteX5" fmla="*/ 2743200 w 3916392"/>
              <a:gd name="connsiteY5" fmla="*/ 2070340 h 3864634"/>
              <a:gd name="connsiteX6" fmla="*/ 1759789 w 3916392"/>
              <a:gd name="connsiteY6" fmla="*/ 3864634 h 3864634"/>
              <a:gd name="connsiteX7" fmla="*/ 1518249 w 3916392"/>
              <a:gd name="connsiteY7" fmla="*/ 3743864 h 3864634"/>
              <a:gd name="connsiteX8" fmla="*/ 707366 w 3916392"/>
              <a:gd name="connsiteY8" fmla="*/ 1828800 h 3864634"/>
              <a:gd name="connsiteX9" fmla="*/ 0 w 3916392"/>
              <a:gd name="connsiteY9" fmla="*/ 293298 h 38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6392" h="3864634">
                <a:moveTo>
                  <a:pt x="0" y="293298"/>
                </a:moveTo>
                <a:lnTo>
                  <a:pt x="0" y="0"/>
                </a:lnTo>
                <a:lnTo>
                  <a:pt x="2208362" y="258793"/>
                </a:lnTo>
                <a:lnTo>
                  <a:pt x="3916392" y="207034"/>
                </a:lnTo>
                <a:cubicBezTo>
                  <a:pt x="3835551" y="306172"/>
                  <a:pt x="3961745" y="457069"/>
                  <a:pt x="3880904" y="556207"/>
                </a:cubicBezTo>
                <a:lnTo>
                  <a:pt x="2743200" y="2070340"/>
                </a:lnTo>
                <a:lnTo>
                  <a:pt x="1759789" y="3864634"/>
                </a:lnTo>
                <a:lnTo>
                  <a:pt x="1518249" y="3743864"/>
                </a:lnTo>
                <a:lnTo>
                  <a:pt x="707366" y="1828800"/>
                </a:lnTo>
                <a:lnTo>
                  <a:pt x="0" y="29329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1000">
                <a:schemeClr val="tx2">
                  <a:lumMod val="75000"/>
                </a:schemeClr>
              </a:gs>
              <a:gs pos="83000">
                <a:schemeClr val="tx2">
                  <a:lumMod val="7500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87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9D38FA33-E502-4BE7-A521-281183EC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47497" y="1226402"/>
            <a:ext cx="2441955" cy="2365011"/>
          </a:xfrm>
          <a:prstGeom prst="rect">
            <a:avLst/>
          </a:prstGeom>
        </p:spPr>
      </p:pic>
      <p:sp>
        <p:nvSpPr>
          <p:cNvPr id="241" name="Freeform 22">
            <a:extLst>
              <a:ext uri="{FF2B5EF4-FFF2-40B4-BE49-F238E27FC236}">
                <a16:creationId xmlns:a16="http://schemas.microsoft.com/office/drawing/2014/main" id="{4161E554-3939-4AF4-83B1-FB7E46163AE1}"/>
              </a:ext>
            </a:extLst>
          </p:cNvPr>
          <p:cNvSpPr/>
          <p:nvPr/>
        </p:nvSpPr>
        <p:spPr>
          <a:xfrm>
            <a:off x="4151983" y="2611319"/>
            <a:ext cx="368968" cy="128242"/>
          </a:xfrm>
          <a:custGeom>
            <a:avLst/>
            <a:gdLst>
              <a:gd name="connsiteX0" fmla="*/ 176463 w 368968"/>
              <a:gd name="connsiteY0" fmla="*/ 0 h 256674"/>
              <a:gd name="connsiteX1" fmla="*/ 304800 w 368968"/>
              <a:gd name="connsiteY1" fmla="*/ 48126 h 256674"/>
              <a:gd name="connsiteX2" fmla="*/ 368968 w 368968"/>
              <a:gd name="connsiteY2" fmla="*/ 192505 h 256674"/>
              <a:gd name="connsiteX3" fmla="*/ 240631 w 368968"/>
              <a:gd name="connsiteY3" fmla="*/ 128337 h 256674"/>
              <a:gd name="connsiteX4" fmla="*/ 96252 w 368968"/>
              <a:gd name="connsiteY4" fmla="*/ 256674 h 256674"/>
              <a:gd name="connsiteX5" fmla="*/ 0 w 368968"/>
              <a:gd name="connsiteY5" fmla="*/ 160421 h 256674"/>
              <a:gd name="connsiteX6" fmla="*/ 32084 w 368968"/>
              <a:gd name="connsiteY6" fmla="*/ 32084 h 256674"/>
              <a:gd name="connsiteX7" fmla="*/ 176463 w 368968"/>
              <a:gd name="connsiteY7" fmla="*/ 0 h 25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968" h="256674">
                <a:moveTo>
                  <a:pt x="176463" y="0"/>
                </a:moveTo>
                <a:lnTo>
                  <a:pt x="304800" y="48126"/>
                </a:lnTo>
                <a:lnTo>
                  <a:pt x="368968" y="192505"/>
                </a:lnTo>
                <a:lnTo>
                  <a:pt x="240631" y="128337"/>
                </a:lnTo>
                <a:lnTo>
                  <a:pt x="96252" y="256674"/>
                </a:lnTo>
                <a:lnTo>
                  <a:pt x="0" y="160421"/>
                </a:lnTo>
                <a:lnTo>
                  <a:pt x="32084" y="32084"/>
                </a:lnTo>
                <a:lnTo>
                  <a:pt x="17646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0BF075-0AB7-454D-A14B-7E558A4629D9}"/>
              </a:ext>
            </a:extLst>
          </p:cNvPr>
          <p:cNvGrpSpPr/>
          <p:nvPr/>
        </p:nvGrpSpPr>
        <p:grpSpPr>
          <a:xfrm rot="2531842">
            <a:off x="4764285" y="2857543"/>
            <a:ext cx="638694" cy="164054"/>
            <a:chOff x="6900809" y="4727931"/>
            <a:chExt cx="638693" cy="328351"/>
          </a:xfrm>
        </p:grpSpPr>
        <p:sp>
          <p:nvSpPr>
            <p:cNvPr id="4" name="Freeform 54">
              <a:extLst>
                <a:ext uri="{FF2B5EF4-FFF2-40B4-BE49-F238E27FC236}">
                  <a16:creationId xmlns:a16="http://schemas.microsoft.com/office/drawing/2014/main" id="{74F5BA36-BCE1-4BA3-B410-85CB70175926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Freeform 55">
              <a:extLst>
                <a:ext uri="{FF2B5EF4-FFF2-40B4-BE49-F238E27FC236}">
                  <a16:creationId xmlns:a16="http://schemas.microsoft.com/office/drawing/2014/main" id="{1EC4D2E3-4654-43B1-8893-4CA056A64909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B9F00265-79FE-4C1E-993D-0033C256F510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Freeform 57">
              <a:extLst>
                <a:ext uri="{FF2B5EF4-FFF2-40B4-BE49-F238E27FC236}">
                  <a16:creationId xmlns:a16="http://schemas.microsoft.com/office/drawing/2014/main" id="{3EA8C034-2E78-4060-9DE5-4D9A474FE901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Freeform 58">
              <a:extLst>
                <a:ext uri="{FF2B5EF4-FFF2-40B4-BE49-F238E27FC236}">
                  <a16:creationId xmlns:a16="http://schemas.microsoft.com/office/drawing/2014/main" id="{60075AB9-7647-4820-BE49-A2A5E8F0641E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Freeform 59">
              <a:extLst>
                <a:ext uri="{FF2B5EF4-FFF2-40B4-BE49-F238E27FC236}">
                  <a16:creationId xmlns:a16="http://schemas.microsoft.com/office/drawing/2014/main" id="{3D10E342-224C-457D-953F-165FE9594AB7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07674975-502D-40D9-BEE7-A2D28D562212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79BDC9D7-AAAF-497C-969F-23CC7851077A}"/>
                </a:ext>
              </a:extLst>
            </p:cNvPr>
            <p:cNvSpPr/>
            <p:nvPr/>
          </p:nvSpPr>
          <p:spPr>
            <a:xfrm rot="2209734">
              <a:off x="7028270" y="4872018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Freeform 62">
              <a:extLst>
                <a:ext uri="{FF2B5EF4-FFF2-40B4-BE49-F238E27FC236}">
                  <a16:creationId xmlns:a16="http://schemas.microsoft.com/office/drawing/2014/main" id="{F7E3C848-3E5D-4A42-8972-43AE55F420A0}"/>
                </a:ext>
              </a:extLst>
            </p:cNvPr>
            <p:cNvSpPr/>
            <p:nvPr/>
          </p:nvSpPr>
          <p:spPr>
            <a:xfrm rot="2209734">
              <a:off x="6900809" y="501056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563027-00A6-42C0-BFE2-557D9FF85BEF}"/>
              </a:ext>
            </a:extLst>
          </p:cNvPr>
          <p:cNvGrpSpPr/>
          <p:nvPr/>
        </p:nvGrpSpPr>
        <p:grpSpPr>
          <a:xfrm>
            <a:off x="3517923" y="2555671"/>
            <a:ext cx="405937" cy="119753"/>
            <a:chOff x="7133566" y="4727931"/>
            <a:chExt cx="405936" cy="239683"/>
          </a:xfrm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69422238-6822-48F7-9EE8-10296FF1F307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EA03BE8E-A239-464A-9BB4-26E5F0EBF02F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5D67D3AF-B956-4208-8F9D-C32FE84A65EF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67AF3010-AC5F-482F-8FB6-06530BABBCA6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EF6FB38E-5053-429A-B11F-2392D89C6433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2A197E30-C3A8-44B0-B5F9-735BE7BBC7DB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id="{0E86CA7C-D38C-480A-86C2-D09E78706E75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3C6009-6D7F-48D4-882A-DDE12710B309}"/>
              </a:ext>
            </a:extLst>
          </p:cNvPr>
          <p:cNvGrpSpPr/>
          <p:nvPr/>
        </p:nvGrpSpPr>
        <p:grpSpPr>
          <a:xfrm>
            <a:off x="5967443" y="2577015"/>
            <a:ext cx="638694" cy="164054"/>
            <a:chOff x="6900809" y="4727931"/>
            <a:chExt cx="638693" cy="328351"/>
          </a:xfrm>
        </p:grpSpPr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41FEA811-7175-4980-BF67-CCB5E67816AB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62B21157-A3DC-497B-BFF4-7677CF5F861D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44D8D927-6F26-466A-B125-BF1249B52277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9A75A343-4A3D-4223-9956-69804A9873D9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255E14EB-FB80-4DC7-86D1-9A43F767D8E0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E8856E8A-68D0-4821-BF6B-FD495FC92C57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Freeform 90">
              <a:extLst>
                <a:ext uri="{FF2B5EF4-FFF2-40B4-BE49-F238E27FC236}">
                  <a16:creationId xmlns:a16="http://schemas.microsoft.com/office/drawing/2014/main" id="{4DC8CDF9-E0DD-4208-9426-AEAF167BEF18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1" name="Freeform 91">
              <a:extLst>
                <a:ext uri="{FF2B5EF4-FFF2-40B4-BE49-F238E27FC236}">
                  <a16:creationId xmlns:a16="http://schemas.microsoft.com/office/drawing/2014/main" id="{566F7B18-E98F-468C-8C27-5C065AF3A1E4}"/>
                </a:ext>
              </a:extLst>
            </p:cNvPr>
            <p:cNvSpPr/>
            <p:nvPr/>
          </p:nvSpPr>
          <p:spPr>
            <a:xfrm rot="2209734">
              <a:off x="7028270" y="4872018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" name="Freeform 92">
              <a:extLst>
                <a:ext uri="{FF2B5EF4-FFF2-40B4-BE49-F238E27FC236}">
                  <a16:creationId xmlns:a16="http://schemas.microsoft.com/office/drawing/2014/main" id="{B207126E-CA6C-4840-B01E-747B4C353E9D}"/>
                </a:ext>
              </a:extLst>
            </p:cNvPr>
            <p:cNvSpPr/>
            <p:nvPr/>
          </p:nvSpPr>
          <p:spPr>
            <a:xfrm rot="2209734">
              <a:off x="6900809" y="501056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202787-CFB7-493F-AFE7-12CC685DDFDE}"/>
              </a:ext>
            </a:extLst>
          </p:cNvPr>
          <p:cNvGrpSpPr/>
          <p:nvPr/>
        </p:nvGrpSpPr>
        <p:grpSpPr>
          <a:xfrm rot="11566812">
            <a:off x="3662379" y="2962469"/>
            <a:ext cx="638694" cy="164054"/>
            <a:chOff x="6900809" y="4727931"/>
            <a:chExt cx="638693" cy="328351"/>
          </a:xfrm>
        </p:grpSpPr>
        <p:sp>
          <p:nvSpPr>
            <p:cNvPr id="44" name="Freeform 94">
              <a:extLst>
                <a:ext uri="{FF2B5EF4-FFF2-40B4-BE49-F238E27FC236}">
                  <a16:creationId xmlns:a16="http://schemas.microsoft.com/office/drawing/2014/main" id="{B660CFC9-A0BD-4832-9F79-48793A78F353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Freeform 95">
              <a:extLst>
                <a:ext uri="{FF2B5EF4-FFF2-40B4-BE49-F238E27FC236}">
                  <a16:creationId xmlns:a16="http://schemas.microsoft.com/office/drawing/2014/main" id="{612FC247-099F-4231-90DD-B6409A840E65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6" name="Freeform 96">
              <a:extLst>
                <a:ext uri="{FF2B5EF4-FFF2-40B4-BE49-F238E27FC236}">
                  <a16:creationId xmlns:a16="http://schemas.microsoft.com/office/drawing/2014/main" id="{35B11127-B3D1-4268-BC5C-77863F894909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Freeform 97">
              <a:extLst>
                <a:ext uri="{FF2B5EF4-FFF2-40B4-BE49-F238E27FC236}">
                  <a16:creationId xmlns:a16="http://schemas.microsoft.com/office/drawing/2014/main" id="{42026AAE-5CA3-411F-A6B0-54667A4FFAEA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Freeform 98">
              <a:extLst>
                <a:ext uri="{FF2B5EF4-FFF2-40B4-BE49-F238E27FC236}">
                  <a16:creationId xmlns:a16="http://schemas.microsoft.com/office/drawing/2014/main" id="{BD37FD32-572D-4656-847C-70E3E4DC9836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Freeform 99">
              <a:extLst>
                <a:ext uri="{FF2B5EF4-FFF2-40B4-BE49-F238E27FC236}">
                  <a16:creationId xmlns:a16="http://schemas.microsoft.com/office/drawing/2014/main" id="{0B58516F-9133-401D-8077-E84151E6D507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Freeform 100">
              <a:extLst>
                <a:ext uri="{FF2B5EF4-FFF2-40B4-BE49-F238E27FC236}">
                  <a16:creationId xmlns:a16="http://schemas.microsoft.com/office/drawing/2014/main" id="{C0811AFC-B54C-4457-81B6-C637247F887D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Freeform 101">
              <a:extLst>
                <a:ext uri="{FF2B5EF4-FFF2-40B4-BE49-F238E27FC236}">
                  <a16:creationId xmlns:a16="http://schemas.microsoft.com/office/drawing/2014/main" id="{91D6334C-A7F9-45FA-A180-2D4302CF60E7}"/>
                </a:ext>
              </a:extLst>
            </p:cNvPr>
            <p:cNvSpPr/>
            <p:nvPr/>
          </p:nvSpPr>
          <p:spPr>
            <a:xfrm rot="2209734">
              <a:off x="7028270" y="4872018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Freeform 102">
              <a:extLst>
                <a:ext uri="{FF2B5EF4-FFF2-40B4-BE49-F238E27FC236}">
                  <a16:creationId xmlns:a16="http://schemas.microsoft.com/office/drawing/2014/main" id="{1338ACC8-F5A1-4BE3-9FFC-311767985808}"/>
                </a:ext>
              </a:extLst>
            </p:cNvPr>
            <p:cNvSpPr/>
            <p:nvPr/>
          </p:nvSpPr>
          <p:spPr>
            <a:xfrm rot="2209734">
              <a:off x="6900809" y="501056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9FC9EF-A655-48C7-BCE6-8095531A745B}"/>
              </a:ext>
            </a:extLst>
          </p:cNvPr>
          <p:cNvGrpSpPr/>
          <p:nvPr/>
        </p:nvGrpSpPr>
        <p:grpSpPr>
          <a:xfrm>
            <a:off x="3641261" y="1515581"/>
            <a:ext cx="1374370" cy="631298"/>
            <a:chOff x="1141615" y="4705004"/>
            <a:chExt cx="1374370" cy="1263534"/>
          </a:xfrm>
        </p:grpSpPr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8729AEE0-83B4-4AD5-B1FD-48D91823E454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F174E5EC-64E0-4E15-AA32-8C72923E95DE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DA658213-9355-4891-87BD-2BE2F7D2238E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53B7B860-C318-499C-87BF-27AB08215B5B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021B274F-AF81-411D-A616-B99894EB0634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BE0C0EB2-8473-4F63-B3A5-0E211509FDBE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612D6157-8AF9-417C-BA92-73534B91ED30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E1532E85-00E2-4EAF-AD88-7ED79D3BF495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2" name="Freeform 125">
              <a:extLst>
                <a:ext uri="{FF2B5EF4-FFF2-40B4-BE49-F238E27FC236}">
                  <a16:creationId xmlns:a16="http://schemas.microsoft.com/office/drawing/2014/main" id="{93EF1E7A-E2CC-47D0-A19B-D2CED310ABE9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3" name="Freeform 126">
              <a:extLst>
                <a:ext uri="{FF2B5EF4-FFF2-40B4-BE49-F238E27FC236}">
                  <a16:creationId xmlns:a16="http://schemas.microsoft.com/office/drawing/2014/main" id="{CD6A6085-746D-4BC2-9E08-83D50E21E9E8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Freeform 127">
              <a:extLst>
                <a:ext uri="{FF2B5EF4-FFF2-40B4-BE49-F238E27FC236}">
                  <a16:creationId xmlns:a16="http://schemas.microsoft.com/office/drawing/2014/main" id="{9A51B417-D560-439F-AA23-1F80BDB71E91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Freeform 128">
              <a:extLst>
                <a:ext uri="{FF2B5EF4-FFF2-40B4-BE49-F238E27FC236}">
                  <a16:creationId xmlns:a16="http://schemas.microsoft.com/office/drawing/2014/main" id="{4C388173-80F7-4CFF-AD80-B15F1641F512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518B540-6298-43F5-BBB6-C1EC7D29AEF0}"/>
              </a:ext>
            </a:extLst>
          </p:cNvPr>
          <p:cNvGrpSpPr/>
          <p:nvPr/>
        </p:nvGrpSpPr>
        <p:grpSpPr>
          <a:xfrm>
            <a:off x="5149219" y="1938049"/>
            <a:ext cx="767396" cy="168756"/>
            <a:chOff x="1141615" y="4705004"/>
            <a:chExt cx="1374370" cy="1263534"/>
          </a:xfrm>
        </p:grpSpPr>
        <p:sp>
          <p:nvSpPr>
            <p:cNvPr id="67" name="Freeform 130">
              <a:extLst>
                <a:ext uri="{FF2B5EF4-FFF2-40B4-BE49-F238E27FC236}">
                  <a16:creationId xmlns:a16="http://schemas.microsoft.com/office/drawing/2014/main" id="{C713F549-FD44-424C-BF74-4C7FC3DCFE77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8" name="Freeform 131">
              <a:extLst>
                <a:ext uri="{FF2B5EF4-FFF2-40B4-BE49-F238E27FC236}">
                  <a16:creationId xmlns:a16="http://schemas.microsoft.com/office/drawing/2014/main" id="{37F2AA05-E4C7-42D5-B4EC-FC697EBC6768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9" name="Freeform 132">
              <a:extLst>
                <a:ext uri="{FF2B5EF4-FFF2-40B4-BE49-F238E27FC236}">
                  <a16:creationId xmlns:a16="http://schemas.microsoft.com/office/drawing/2014/main" id="{65941125-FBEC-465F-B722-8636208F04F8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Freeform 133">
              <a:extLst>
                <a:ext uri="{FF2B5EF4-FFF2-40B4-BE49-F238E27FC236}">
                  <a16:creationId xmlns:a16="http://schemas.microsoft.com/office/drawing/2014/main" id="{24DC7FFB-E901-4771-9C22-596843D29DCE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1" name="Freeform 134">
              <a:extLst>
                <a:ext uri="{FF2B5EF4-FFF2-40B4-BE49-F238E27FC236}">
                  <a16:creationId xmlns:a16="http://schemas.microsoft.com/office/drawing/2014/main" id="{ADD97EA3-8B54-4121-BDBB-F13486C211A7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2" name="Freeform 135">
              <a:extLst>
                <a:ext uri="{FF2B5EF4-FFF2-40B4-BE49-F238E27FC236}">
                  <a16:creationId xmlns:a16="http://schemas.microsoft.com/office/drawing/2014/main" id="{25283BB6-18B9-4A86-A5BF-296A8F8A1770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3" name="Freeform 136">
              <a:extLst>
                <a:ext uri="{FF2B5EF4-FFF2-40B4-BE49-F238E27FC236}">
                  <a16:creationId xmlns:a16="http://schemas.microsoft.com/office/drawing/2014/main" id="{4868DE21-7D71-4FA7-891F-48E4273F6E7E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4" name="Freeform 137">
              <a:extLst>
                <a:ext uri="{FF2B5EF4-FFF2-40B4-BE49-F238E27FC236}">
                  <a16:creationId xmlns:a16="http://schemas.microsoft.com/office/drawing/2014/main" id="{994A7933-1D31-483A-91A5-3F05BB90499F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16867B3B-76BE-4B07-AB66-34BEA63FFD5F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9DA7971F-5064-41C9-A7F3-2E38DFDEB62B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7" name="Freeform 140">
              <a:extLst>
                <a:ext uri="{FF2B5EF4-FFF2-40B4-BE49-F238E27FC236}">
                  <a16:creationId xmlns:a16="http://schemas.microsoft.com/office/drawing/2014/main" id="{BB0B90A3-85B9-4883-A8F6-DC9520E0CDC3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8" name="Freeform 141">
              <a:extLst>
                <a:ext uri="{FF2B5EF4-FFF2-40B4-BE49-F238E27FC236}">
                  <a16:creationId xmlns:a16="http://schemas.microsoft.com/office/drawing/2014/main" id="{4A5C285C-D37F-4E49-8278-28515EA127EC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E0C2020-4416-4273-88EB-56BBE233AB46}"/>
              </a:ext>
            </a:extLst>
          </p:cNvPr>
          <p:cNvGrpSpPr/>
          <p:nvPr/>
        </p:nvGrpSpPr>
        <p:grpSpPr>
          <a:xfrm rot="13240341">
            <a:off x="5075314" y="1435435"/>
            <a:ext cx="1275968" cy="631298"/>
            <a:chOff x="1141615" y="4705004"/>
            <a:chExt cx="1275968" cy="1263534"/>
          </a:xfrm>
        </p:grpSpPr>
        <p:sp>
          <p:nvSpPr>
            <p:cNvPr id="94" name="Freeform 157">
              <a:extLst>
                <a:ext uri="{FF2B5EF4-FFF2-40B4-BE49-F238E27FC236}">
                  <a16:creationId xmlns:a16="http://schemas.microsoft.com/office/drawing/2014/main" id="{E378C8A3-D2DC-47B2-B0CE-E249ED3EE882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5" name="Freeform 158">
              <a:extLst>
                <a:ext uri="{FF2B5EF4-FFF2-40B4-BE49-F238E27FC236}">
                  <a16:creationId xmlns:a16="http://schemas.microsoft.com/office/drawing/2014/main" id="{8794E96B-56BA-4CFE-A177-38EC001A0FF7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6" name="Freeform 159">
              <a:extLst>
                <a:ext uri="{FF2B5EF4-FFF2-40B4-BE49-F238E27FC236}">
                  <a16:creationId xmlns:a16="http://schemas.microsoft.com/office/drawing/2014/main" id="{37A18E35-0BC8-4B8A-A69A-6617217AAAB1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Freeform 160">
              <a:extLst>
                <a:ext uri="{FF2B5EF4-FFF2-40B4-BE49-F238E27FC236}">
                  <a16:creationId xmlns:a16="http://schemas.microsoft.com/office/drawing/2014/main" id="{74B0C6B0-4749-46D9-9298-39FEDAE8022A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8" name="Freeform 161">
              <a:extLst>
                <a:ext uri="{FF2B5EF4-FFF2-40B4-BE49-F238E27FC236}">
                  <a16:creationId xmlns:a16="http://schemas.microsoft.com/office/drawing/2014/main" id="{A2E24863-7FD6-48E5-B9FA-95BDBBBC1BB5}"/>
                </a:ext>
              </a:extLst>
            </p:cNvPr>
            <p:cNvSpPr/>
            <p:nvPr/>
          </p:nvSpPr>
          <p:spPr>
            <a:xfrm>
              <a:off x="2219779" y="4735047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9" name="Freeform 162">
              <a:extLst>
                <a:ext uri="{FF2B5EF4-FFF2-40B4-BE49-F238E27FC236}">
                  <a16:creationId xmlns:a16="http://schemas.microsoft.com/office/drawing/2014/main" id="{06088B66-4260-413F-8FBB-0F7CC42E54A1}"/>
                </a:ext>
              </a:extLst>
            </p:cNvPr>
            <p:cNvSpPr/>
            <p:nvPr/>
          </p:nvSpPr>
          <p:spPr>
            <a:xfrm>
              <a:off x="2245787" y="5404249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0" name="Freeform 163">
              <a:extLst>
                <a:ext uri="{FF2B5EF4-FFF2-40B4-BE49-F238E27FC236}">
                  <a16:creationId xmlns:a16="http://schemas.microsoft.com/office/drawing/2014/main" id="{576A0652-BAE0-4792-8C13-22F5D24BD6B2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1" name="Freeform 164">
              <a:extLst>
                <a:ext uri="{FF2B5EF4-FFF2-40B4-BE49-F238E27FC236}">
                  <a16:creationId xmlns:a16="http://schemas.microsoft.com/office/drawing/2014/main" id="{34CFAF33-B316-44A7-8996-4C8D293B74A1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 165">
              <a:extLst>
                <a:ext uri="{FF2B5EF4-FFF2-40B4-BE49-F238E27FC236}">
                  <a16:creationId xmlns:a16="http://schemas.microsoft.com/office/drawing/2014/main" id="{EDAD075A-8985-4A52-8B13-9C0B1097CD6C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 166">
              <a:extLst>
                <a:ext uri="{FF2B5EF4-FFF2-40B4-BE49-F238E27FC236}">
                  <a16:creationId xmlns:a16="http://schemas.microsoft.com/office/drawing/2014/main" id="{22F6146D-5125-4BEA-9082-66C8E3B46063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Freeform 167">
              <a:extLst>
                <a:ext uri="{FF2B5EF4-FFF2-40B4-BE49-F238E27FC236}">
                  <a16:creationId xmlns:a16="http://schemas.microsoft.com/office/drawing/2014/main" id="{96DE3A80-21C7-4A6C-9DA1-C3C5EDC76987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B4E36F4-31B0-4C84-8F03-FAA83B5C090A}"/>
              </a:ext>
            </a:extLst>
          </p:cNvPr>
          <p:cNvGrpSpPr/>
          <p:nvPr/>
        </p:nvGrpSpPr>
        <p:grpSpPr>
          <a:xfrm rot="3111991">
            <a:off x="4949579" y="2895217"/>
            <a:ext cx="401638" cy="825348"/>
            <a:chOff x="1141615" y="4705004"/>
            <a:chExt cx="1374370" cy="1263534"/>
          </a:xfrm>
        </p:grpSpPr>
        <p:sp>
          <p:nvSpPr>
            <p:cNvPr id="119" name="Freeform 182">
              <a:extLst>
                <a:ext uri="{FF2B5EF4-FFF2-40B4-BE49-F238E27FC236}">
                  <a16:creationId xmlns:a16="http://schemas.microsoft.com/office/drawing/2014/main" id="{C4883294-99E2-4CDF-9627-3CC27F385962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 183">
              <a:extLst>
                <a:ext uri="{FF2B5EF4-FFF2-40B4-BE49-F238E27FC236}">
                  <a16:creationId xmlns:a16="http://schemas.microsoft.com/office/drawing/2014/main" id="{6C062E19-5C98-45C0-A7F7-7971B2BF3545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 184">
              <a:extLst>
                <a:ext uri="{FF2B5EF4-FFF2-40B4-BE49-F238E27FC236}">
                  <a16:creationId xmlns:a16="http://schemas.microsoft.com/office/drawing/2014/main" id="{34D772E4-7458-4461-AB71-05086ADF69B4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 185">
              <a:extLst>
                <a:ext uri="{FF2B5EF4-FFF2-40B4-BE49-F238E27FC236}">
                  <a16:creationId xmlns:a16="http://schemas.microsoft.com/office/drawing/2014/main" id="{E127C034-C2B2-451A-BA19-4C15FBB6C890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 186">
              <a:extLst>
                <a:ext uri="{FF2B5EF4-FFF2-40B4-BE49-F238E27FC236}">
                  <a16:creationId xmlns:a16="http://schemas.microsoft.com/office/drawing/2014/main" id="{A305941C-158B-4914-9433-E6BC89166903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 187">
              <a:extLst>
                <a:ext uri="{FF2B5EF4-FFF2-40B4-BE49-F238E27FC236}">
                  <a16:creationId xmlns:a16="http://schemas.microsoft.com/office/drawing/2014/main" id="{699BF3D7-03AD-4699-B51E-1F91A88EC1F9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 188">
              <a:extLst>
                <a:ext uri="{FF2B5EF4-FFF2-40B4-BE49-F238E27FC236}">
                  <a16:creationId xmlns:a16="http://schemas.microsoft.com/office/drawing/2014/main" id="{E20AD151-DDEF-4168-BDFD-658920646489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 189">
              <a:extLst>
                <a:ext uri="{FF2B5EF4-FFF2-40B4-BE49-F238E27FC236}">
                  <a16:creationId xmlns:a16="http://schemas.microsoft.com/office/drawing/2014/main" id="{4444766F-B343-4B19-BF53-ACB600BEFDCF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 190">
              <a:extLst>
                <a:ext uri="{FF2B5EF4-FFF2-40B4-BE49-F238E27FC236}">
                  <a16:creationId xmlns:a16="http://schemas.microsoft.com/office/drawing/2014/main" id="{AFCA0E04-F962-4162-B626-0CB844EC4D99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 191">
              <a:extLst>
                <a:ext uri="{FF2B5EF4-FFF2-40B4-BE49-F238E27FC236}">
                  <a16:creationId xmlns:a16="http://schemas.microsoft.com/office/drawing/2014/main" id="{CA927077-8A56-4C9F-9F50-EE600A147711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 192">
              <a:extLst>
                <a:ext uri="{FF2B5EF4-FFF2-40B4-BE49-F238E27FC236}">
                  <a16:creationId xmlns:a16="http://schemas.microsoft.com/office/drawing/2014/main" id="{B158FE34-5BB7-4DA9-9914-650054019AD5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 193">
              <a:extLst>
                <a:ext uri="{FF2B5EF4-FFF2-40B4-BE49-F238E27FC236}">
                  <a16:creationId xmlns:a16="http://schemas.microsoft.com/office/drawing/2014/main" id="{106294F0-9A47-454A-91BD-1D87F82018E9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141" name="Freeform 228">
            <a:extLst>
              <a:ext uri="{FF2B5EF4-FFF2-40B4-BE49-F238E27FC236}">
                <a16:creationId xmlns:a16="http://schemas.microsoft.com/office/drawing/2014/main" id="{BB67DBA7-30A0-46FB-A239-880B17F9487A}"/>
              </a:ext>
            </a:extLst>
          </p:cNvPr>
          <p:cNvSpPr/>
          <p:nvPr/>
        </p:nvSpPr>
        <p:spPr>
          <a:xfrm rot="10800000">
            <a:off x="4961154" y="3917181"/>
            <a:ext cx="144380" cy="72136"/>
          </a:xfrm>
          <a:custGeom>
            <a:avLst/>
            <a:gdLst>
              <a:gd name="connsiteX0" fmla="*/ 144379 w 144379"/>
              <a:gd name="connsiteY0" fmla="*/ 80211 h 144379"/>
              <a:gd name="connsiteX1" fmla="*/ 16042 w 144379"/>
              <a:gd name="connsiteY1" fmla="*/ 0 h 144379"/>
              <a:gd name="connsiteX2" fmla="*/ 0 w 144379"/>
              <a:gd name="connsiteY2" fmla="*/ 144379 h 144379"/>
              <a:gd name="connsiteX3" fmla="*/ 112294 w 144379"/>
              <a:gd name="connsiteY3" fmla="*/ 144379 h 144379"/>
              <a:gd name="connsiteX4" fmla="*/ 144379 w 144379"/>
              <a:gd name="connsiteY4" fmla="*/ 80211 h 14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9" h="144379">
                <a:moveTo>
                  <a:pt x="144379" y="80211"/>
                </a:moveTo>
                <a:lnTo>
                  <a:pt x="16042" y="0"/>
                </a:lnTo>
                <a:lnTo>
                  <a:pt x="0" y="144379"/>
                </a:lnTo>
                <a:lnTo>
                  <a:pt x="112294" y="144379"/>
                </a:lnTo>
                <a:lnTo>
                  <a:pt x="144379" y="80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080A4E7-4BF9-4D0F-A25B-33C1E4081274}"/>
              </a:ext>
            </a:extLst>
          </p:cNvPr>
          <p:cNvGrpSpPr/>
          <p:nvPr/>
        </p:nvGrpSpPr>
        <p:grpSpPr>
          <a:xfrm rot="13331842">
            <a:off x="5321342" y="3659496"/>
            <a:ext cx="511233" cy="119753"/>
            <a:chOff x="7028270" y="4727931"/>
            <a:chExt cx="511232" cy="239683"/>
          </a:xfrm>
        </p:grpSpPr>
        <p:sp>
          <p:nvSpPr>
            <p:cNvPr id="144" name="Freeform 351">
              <a:extLst>
                <a:ext uri="{FF2B5EF4-FFF2-40B4-BE49-F238E27FC236}">
                  <a16:creationId xmlns:a16="http://schemas.microsoft.com/office/drawing/2014/main" id="{A46BBFF6-6A90-4849-9985-FBB7845EAF46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 352">
              <a:extLst>
                <a:ext uri="{FF2B5EF4-FFF2-40B4-BE49-F238E27FC236}">
                  <a16:creationId xmlns:a16="http://schemas.microsoft.com/office/drawing/2014/main" id="{AEDA993D-61BC-4733-A130-18B76091BD0A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 353">
              <a:extLst>
                <a:ext uri="{FF2B5EF4-FFF2-40B4-BE49-F238E27FC236}">
                  <a16:creationId xmlns:a16="http://schemas.microsoft.com/office/drawing/2014/main" id="{18248719-930A-4EF1-BAFA-92E7780D3BC9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 354">
              <a:extLst>
                <a:ext uri="{FF2B5EF4-FFF2-40B4-BE49-F238E27FC236}">
                  <a16:creationId xmlns:a16="http://schemas.microsoft.com/office/drawing/2014/main" id="{B463F0D4-4657-4036-B112-6DF35909E88B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8" name="Freeform 355">
              <a:extLst>
                <a:ext uri="{FF2B5EF4-FFF2-40B4-BE49-F238E27FC236}">
                  <a16:creationId xmlns:a16="http://schemas.microsoft.com/office/drawing/2014/main" id="{3640E8DB-1DEA-4E73-B699-4C9E5CF8A760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 356">
              <a:extLst>
                <a:ext uri="{FF2B5EF4-FFF2-40B4-BE49-F238E27FC236}">
                  <a16:creationId xmlns:a16="http://schemas.microsoft.com/office/drawing/2014/main" id="{BBAF8841-EE44-4CF9-97ED-B85B3D10CFE0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 357">
              <a:extLst>
                <a:ext uri="{FF2B5EF4-FFF2-40B4-BE49-F238E27FC236}">
                  <a16:creationId xmlns:a16="http://schemas.microsoft.com/office/drawing/2014/main" id="{F24FDA2A-1B49-4D03-8551-E7596A641D38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1" name="Freeform 358">
              <a:extLst>
                <a:ext uri="{FF2B5EF4-FFF2-40B4-BE49-F238E27FC236}">
                  <a16:creationId xmlns:a16="http://schemas.microsoft.com/office/drawing/2014/main" id="{BD699E14-5709-4D4D-953B-3E05B2576509}"/>
                </a:ext>
              </a:extLst>
            </p:cNvPr>
            <p:cNvSpPr/>
            <p:nvPr/>
          </p:nvSpPr>
          <p:spPr>
            <a:xfrm rot="2209734">
              <a:off x="7028270" y="4872018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FEC52E-47C8-4A0E-8853-BB42A160B324}"/>
              </a:ext>
            </a:extLst>
          </p:cNvPr>
          <p:cNvGrpSpPr/>
          <p:nvPr/>
        </p:nvGrpSpPr>
        <p:grpSpPr>
          <a:xfrm rot="12621115">
            <a:off x="4352337" y="3644421"/>
            <a:ext cx="618698" cy="274110"/>
            <a:chOff x="1141615" y="4705004"/>
            <a:chExt cx="1374370" cy="1263534"/>
          </a:xfrm>
        </p:grpSpPr>
        <p:sp>
          <p:nvSpPr>
            <p:cNvPr id="194" name="Freeform 255">
              <a:extLst>
                <a:ext uri="{FF2B5EF4-FFF2-40B4-BE49-F238E27FC236}">
                  <a16:creationId xmlns:a16="http://schemas.microsoft.com/office/drawing/2014/main" id="{AF39E869-D20C-4998-817A-131F61319134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5" name="Freeform 256">
              <a:extLst>
                <a:ext uri="{FF2B5EF4-FFF2-40B4-BE49-F238E27FC236}">
                  <a16:creationId xmlns:a16="http://schemas.microsoft.com/office/drawing/2014/main" id="{ED6BC736-35F7-4779-B6B9-ABC7AFA291CA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6" name="Freeform 257">
              <a:extLst>
                <a:ext uri="{FF2B5EF4-FFF2-40B4-BE49-F238E27FC236}">
                  <a16:creationId xmlns:a16="http://schemas.microsoft.com/office/drawing/2014/main" id="{D2507C0B-CE4C-4947-97FA-234BBB02B55B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7" name="Freeform 258">
              <a:extLst>
                <a:ext uri="{FF2B5EF4-FFF2-40B4-BE49-F238E27FC236}">
                  <a16:creationId xmlns:a16="http://schemas.microsoft.com/office/drawing/2014/main" id="{924919E8-C002-4197-8B18-D4DE64773295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8" name="Freeform 259">
              <a:extLst>
                <a:ext uri="{FF2B5EF4-FFF2-40B4-BE49-F238E27FC236}">
                  <a16:creationId xmlns:a16="http://schemas.microsoft.com/office/drawing/2014/main" id="{F35CF3E7-534A-4E15-8AC4-8B3717E59D89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9" name="Freeform 260">
              <a:extLst>
                <a:ext uri="{FF2B5EF4-FFF2-40B4-BE49-F238E27FC236}">
                  <a16:creationId xmlns:a16="http://schemas.microsoft.com/office/drawing/2014/main" id="{2ED7F742-85F2-448B-95AD-0F8E608E8692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0" name="Freeform 261">
              <a:extLst>
                <a:ext uri="{FF2B5EF4-FFF2-40B4-BE49-F238E27FC236}">
                  <a16:creationId xmlns:a16="http://schemas.microsoft.com/office/drawing/2014/main" id="{7183C9FB-170E-4AA3-AAB4-0811F2F61562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1" name="Freeform 262">
              <a:extLst>
                <a:ext uri="{FF2B5EF4-FFF2-40B4-BE49-F238E27FC236}">
                  <a16:creationId xmlns:a16="http://schemas.microsoft.com/office/drawing/2014/main" id="{989C6A56-37B2-4A0D-8BC8-D31250595C0D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Freeform 263">
              <a:extLst>
                <a:ext uri="{FF2B5EF4-FFF2-40B4-BE49-F238E27FC236}">
                  <a16:creationId xmlns:a16="http://schemas.microsoft.com/office/drawing/2014/main" id="{03CEA670-B7C3-4F06-B0E9-B1B8F9F6F0DB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3" name="Freeform 264">
              <a:extLst>
                <a:ext uri="{FF2B5EF4-FFF2-40B4-BE49-F238E27FC236}">
                  <a16:creationId xmlns:a16="http://schemas.microsoft.com/office/drawing/2014/main" id="{47A18885-80D0-4EEA-AAFD-851163B2EE90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Freeform 265">
              <a:extLst>
                <a:ext uri="{FF2B5EF4-FFF2-40B4-BE49-F238E27FC236}">
                  <a16:creationId xmlns:a16="http://schemas.microsoft.com/office/drawing/2014/main" id="{72B5F6A8-AC66-42EB-B146-C3CDFB4E451D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5" name="Freeform 266">
              <a:extLst>
                <a:ext uri="{FF2B5EF4-FFF2-40B4-BE49-F238E27FC236}">
                  <a16:creationId xmlns:a16="http://schemas.microsoft.com/office/drawing/2014/main" id="{4E209404-654D-44C0-B256-CF6A6CE69079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E73C362-D4E7-47EA-B222-949EEF7E73B8}"/>
              </a:ext>
            </a:extLst>
          </p:cNvPr>
          <p:cNvGrpSpPr/>
          <p:nvPr/>
        </p:nvGrpSpPr>
        <p:grpSpPr>
          <a:xfrm rot="13911991">
            <a:off x="5371463" y="2964779"/>
            <a:ext cx="401638" cy="825348"/>
            <a:chOff x="1141615" y="4705004"/>
            <a:chExt cx="1374370" cy="1263534"/>
          </a:xfrm>
        </p:grpSpPr>
        <p:sp>
          <p:nvSpPr>
            <p:cNvPr id="207" name="Freeform 243">
              <a:extLst>
                <a:ext uri="{FF2B5EF4-FFF2-40B4-BE49-F238E27FC236}">
                  <a16:creationId xmlns:a16="http://schemas.microsoft.com/office/drawing/2014/main" id="{06F85664-098F-4690-9F0D-1CF7595B9F13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8" name="Freeform 244">
              <a:extLst>
                <a:ext uri="{FF2B5EF4-FFF2-40B4-BE49-F238E27FC236}">
                  <a16:creationId xmlns:a16="http://schemas.microsoft.com/office/drawing/2014/main" id="{07CE5776-767B-460A-B099-2C2CF7529660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Freeform 245">
              <a:extLst>
                <a:ext uri="{FF2B5EF4-FFF2-40B4-BE49-F238E27FC236}">
                  <a16:creationId xmlns:a16="http://schemas.microsoft.com/office/drawing/2014/main" id="{24621F08-F5E6-4E37-9A16-0C4D0A550BB1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Freeform 246">
              <a:extLst>
                <a:ext uri="{FF2B5EF4-FFF2-40B4-BE49-F238E27FC236}">
                  <a16:creationId xmlns:a16="http://schemas.microsoft.com/office/drawing/2014/main" id="{63979248-CF38-41C2-A17D-490F4D96E91D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1" name="Freeform 247">
              <a:extLst>
                <a:ext uri="{FF2B5EF4-FFF2-40B4-BE49-F238E27FC236}">
                  <a16:creationId xmlns:a16="http://schemas.microsoft.com/office/drawing/2014/main" id="{22C3BE4A-7CFA-44ED-BD1E-9791704EAF74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Freeform 248">
              <a:extLst>
                <a:ext uri="{FF2B5EF4-FFF2-40B4-BE49-F238E27FC236}">
                  <a16:creationId xmlns:a16="http://schemas.microsoft.com/office/drawing/2014/main" id="{A26680F4-BF94-493F-B40F-87E8707B395C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249">
              <a:extLst>
                <a:ext uri="{FF2B5EF4-FFF2-40B4-BE49-F238E27FC236}">
                  <a16:creationId xmlns:a16="http://schemas.microsoft.com/office/drawing/2014/main" id="{347BCC97-8EDA-4DFC-9DB4-C65EC73BF3FE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4" name="Freeform 250">
              <a:extLst>
                <a:ext uri="{FF2B5EF4-FFF2-40B4-BE49-F238E27FC236}">
                  <a16:creationId xmlns:a16="http://schemas.microsoft.com/office/drawing/2014/main" id="{63ECDFED-2294-4FA4-8A2C-3F26E877B4B3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5" name="Freeform 251">
              <a:extLst>
                <a:ext uri="{FF2B5EF4-FFF2-40B4-BE49-F238E27FC236}">
                  <a16:creationId xmlns:a16="http://schemas.microsoft.com/office/drawing/2014/main" id="{06D46301-6BDF-4627-B8CF-FE0C4DE20D5C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6" name="Freeform 252">
              <a:extLst>
                <a:ext uri="{FF2B5EF4-FFF2-40B4-BE49-F238E27FC236}">
                  <a16:creationId xmlns:a16="http://schemas.microsoft.com/office/drawing/2014/main" id="{5A953FCD-9D6B-4886-BD2A-7D5350618EBB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7" name="Freeform 253">
              <a:extLst>
                <a:ext uri="{FF2B5EF4-FFF2-40B4-BE49-F238E27FC236}">
                  <a16:creationId xmlns:a16="http://schemas.microsoft.com/office/drawing/2014/main" id="{77B334B5-C066-484E-9801-D44D5986D12A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8" name="Freeform 254">
              <a:extLst>
                <a:ext uri="{FF2B5EF4-FFF2-40B4-BE49-F238E27FC236}">
                  <a16:creationId xmlns:a16="http://schemas.microsoft.com/office/drawing/2014/main" id="{59D9D819-D2C4-4DBB-A2FC-6B818897081E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AF67DD9-C718-4086-BE67-3A256FB9336B}"/>
              </a:ext>
            </a:extLst>
          </p:cNvPr>
          <p:cNvGrpSpPr/>
          <p:nvPr/>
        </p:nvGrpSpPr>
        <p:grpSpPr>
          <a:xfrm rot="1821115">
            <a:off x="5221997" y="2764229"/>
            <a:ext cx="618698" cy="274110"/>
            <a:chOff x="1141615" y="4705004"/>
            <a:chExt cx="1374370" cy="1263534"/>
          </a:xfrm>
        </p:grpSpPr>
        <p:sp>
          <p:nvSpPr>
            <p:cNvPr id="220" name="Freeform 370">
              <a:extLst>
                <a:ext uri="{FF2B5EF4-FFF2-40B4-BE49-F238E27FC236}">
                  <a16:creationId xmlns:a16="http://schemas.microsoft.com/office/drawing/2014/main" id="{CA181205-16A9-4429-9E04-5138BE6D818C}"/>
                </a:ext>
              </a:extLst>
            </p:cNvPr>
            <p:cNvSpPr/>
            <p:nvPr/>
          </p:nvSpPr>
          <p:spPr>
            <a:xfrm>
              <a:off x="2046098" y="5184100"/>
              <a:ext cx="190005" cy="166255"/>
            </a:xfrm>
            <a:custGeom>
              <a:avLst/>
              <a:gdLst>
                <a:gd name="connsiteX0" fmla="*/ 178130 w 190005"/>
                <a:gd name="connsiteY0" fmla="*/ 0 h 166255"/>
                <a:gd name="connsiteX1" fmla="*/ 0 w 190005"/>
                <a:gd name="connsiteY1" fmla="*/ 166255 h 166255"/>
                <a:gd name="connsiteX2" fmla="*/ 190005 w 190005"/>
                <a:gd name="connsiteY2" fmla="*/ 142504 h 166255"/>
                <a:gd name="connsiteX3" fmla="*/ 178130 w 190005"/>
                <a:gd name="connsiteY3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166255">
                  <a:moveTo>
                    <a:pt x="178130" y="0"/>
                  </a:moveTo>
                  <a:lnTo>
                    <a:pt x="0" y="166255"/>
                  </a:lnTo>
                  <a:lnTo>
                    <a:pt x="190005" y="142504"/>
                  </a:lnTo>
                  <a:lnTo>
                    <a:pt x="178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1" name="Freeform 371">
              <a:extLst>
                <a:ext uri="{FF2B5EF4-FFF2-40B4-BE49-F238E27FC236}">
                  <a16:creationId xmlns:a16="http://schemas.microsoft.com/office/drawing/2014/main" id="{2FAB9631-5F5B-4D80-ACC9-2A3FDCF72BF3}"/>
                </a:ext>
              </a:extLst>
            </p:cNvPr>
            <p:cNvSpPr/>
            <p:nvPr/>
          </p:nvSpPr>
          <p:spPr>
            <a:xfrm>
              <a:off x="1850967" y="5442065"/>
              <a:ext cx="105295" cy="160713"/>
            </a:xfrm>
            <a:custGeom>
              <a:avLst/>
              <a:gdLst>
                <a:gd name="connsiteX0" fmla="*/ 105295 w 105295"/>
                <a:gd name="connsiteY0" fmla="*/ 72044 h 160713"/>
                <a:gd name="connsiteX1" fmla="*/ 38793 w 105295"/>
                <a:gd name="connsiteY1" fmla="*/ 0 h 160713"/>
                <a:gd name="connsiteX2" fmla="*/ 0 w 105295"/>
                <a:gd name="connsiteY2" fmla="*/ 88670 h 160713"/>
                <a:gd name="connsiteX3" fmla="*/ 44335 w 105295"/>
                <a:gd name="connsiteY3" fmla="*/ 66502 h 160713"/>
                <a:gd name="connsiteX4" fmla="*/ 38793 w 105295"/>
                <a:gd name="connsiteY4" fmla="*/ 160713 h 160713"/>
                <a:gd name="connsiteX5" fmla="*/ 105295 w 105295"/>
                <a:gd name="connsiteY5" fmla="*/ 72044 h 16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5" h="160713">
                  <a:moveTo>
                    <a:pt x="105295" y="72044"/>
                  </a:moveTo>
                  <a:lnTo>
                    <a:pt x="38793" y="0"/>
                  </a:lnTo>
                  <a:lnTo>
                    <a:pt x="0" y="88670"/>
                  </a:lnTo>
                  <a:lnTo>
                    <a:pt x="44335" y="66502"/>
                  </a:lnTo>
                  <a:lnTo>
                    <a:pt x="38793" y="160713"/>
                  </a:lnTo>
                  <a:lnTo>
                    <a:pt x="105295" y="720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2" name="Freeform 372">
              <a:extLst>
                <a:ext uri="{FF2B5EF4-FFF2-40B4-BE49-F238E27FC236}">
                  <a16:creationId xmlns:a16="http://schemas.microsoft.com/office/drawing/2014/main" id="{78EA83A4-5E1C-4180-A0E4-EB0F487D362B}"/>
                </a:ext>
              </a:extLst>
            </p:cNvPr>
            <p:cNvSpPr/>
            <p:nvPr/>
          </p:nvSpPr>
          <p:spPr>
            <a:xfrm>
              <a:off x="1695796" y="5231476"/>
              <a:ext cx="177339" cy="99753"/>
            </a:xfrm>
            <a:custGeom>
              <a:avLst/>
              <a:gdLst>
                <a:gd name="connsiteX0" fmla="*/ 116379 w 177339"/>
                <a:gd name="connsiteY0" fmla="*/ 0 h 99753"/>
                <a:gd name="connsiteX1" fmla="*/ 0 w 177339"/>
                <a:gd name="connsiteY1" fmla="*/ 77586 h 99753"/>
                <a:gd name="connsiteX2" fmla="*/ 121920 w 177339"/>
                <a:gd name="connsiteY2" fmla="*/ 99753 h 99753"/>
                <a:gd name="connsiteX3" fmla="*/ 177339 w 177339"/>
                <a:gd name="connsiteY3" fmla="*/ 27709 h 99753"/>
                <a:gd name="connsiteX4" fmla="*/ 116379 w 177339"/>
                <a:gd name="connsiteY4" fmla="*/ 0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39" h="99753">
                  <a:moveTo>
                    <a:pt x="116379" y="0"/>
                  </a:moveTo>
                  <a:lnTo>
                    <a:pt x="0" y="77586"/>
                  </a:lnTo>
                  <a:lnTo>
                    <a:pt x="121920" y="99753"/>
                  </a:lnTo>
                  <a:lnTo>
                    <a:pt x="177339" y="27709"/>
                  </a:lnTo>
                  <a:lnTo>
                    <a:pt x="1163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3" name="Freeform 373">
              <a:extLst>
                <a:ext uri="{FF2B5EF4-FFF2-40B4-BE49-F238E27FC236}">
                  <a16:creationId xmlns:a16="http://schemas.microsoft.com/office/drawing/2014/main" id="{12764CE0-59E1-4C58-9C5C-E7221A1F33BC}"/>
                </a:ext>
              </a:extLst>
            </p:cNvPr>
            <p:cNvSpPr/>
            <p:nvPr/>
          </p:nvSpPr>
          <p:spPr>
            <a:xfrm>
              <a:off x="1446415" y="5425440"/>
              <a:ext cx="288174" cy="221673"/>
            </a:xfrm>
            <a:custGeom>
              <a:avLst/>
              <a:gdLst>
                <a:gd name="connsiteX0" fmla="*/ 288174 w 288174"/>
                <a:gd name="connsiteY0" fmla="*/ 0 h 221673"/>
                <a:gd name="connsiteX1" fmla="*/ 288174 w 288174"/>
                <a:gd name="connsiteY1" fmla="*/ 0 h 221673"/>
                <a:gd name="connsiteX2" fmla="*/ 138545 w 288174"/>
                <a:gd name="connsiteY2" fmla="*/ 11084 h 221673"/>
                <a:gd name="connsiteX3" fmla="*/ 0 w 288174"/>
                <a:gd name="connsiteY3" fmla="*/ 221673 h 221673"/>
                <a:gd name="connsiteX4" fmla="*/ 288174 w 288174"/>
                <a:gd name="connsiteY4" fmla="*/ 0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4" h="221673">
                  <a:moveTo>
                    <a:pt x="288174" y="0"/>
                  </a:moveTo>
                  <a:lnTo>
                    <a:pt x="288174" y="0"/>
                  </a:lnTo>
                  <a:lnTo>
                    <a:pt x="138545" y="11084"/>
                  </a:lnTo>
                  <a:lnTo>
                    <a:pt x="0" y="221673"/>
                  </a:lnTo>
                  <a:lnTo>
                    <a:pt x="2881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4" name="Freeform 374">
              <a:extLst>
                <a:ext uri="{FF2B5EF4-FFF2-40B4-BE49-F238E27FC236}">
                  <a16:creationId xmlns:a16="http://schemas.microsoft.com/office/drawing/2014/main" id="{2BF5CA7C-958E-4B0A-918B-F24BAD783C1F}"/>
                </a:ext>
              </a:extLst>
            </p:cNvPr>
            <p:cNvSpPr/>
            <p:nvPr/>
          </p:nvSpPr>
          <p:spPr>
            <a:xfrm>
              <a:off x="1961803" y="4954386"/>
              <a:ext cx="116378" cy="224704"/>
            </a:xfrm>
            <a:custGeom>
              <a:avLst/>
              <a:gdLst>
                <a:gd name="connsiteX0" fmla="*/ 0 w 116378"/>
                <a:gd name="connsiteY0" fmla="*/ 0 h 224704"/>
                <a:gd name="connsiteX1" fmla="*/ 0 w 116378"/>
                <a:gd name="connsiteY1" fmla="*/ 0 h 224704"/>
                <a:gd name="connsiteX2" fmla="*/ 27709 w 116378"/>
                <a:gd name="connsiteY2" fmla="*/ 116378 h 224704"/>
                <a:gd name="connsiteX3" fmla="*/ 33251 w 116378"/>
                <a:gd name="connsiteY3" fmla="*/ 210589 h 224704"/>
                <a:gd name="connsiteX4" fmla="*/ 60960 w 116378"/>
                <a:gd name="connsiteY4" fmla="*/ 199505 h 224704"/>
                <a:gd name="connsiteX5" fmla="*/ 116378 w 116378"/>
                <a:gd name="connsiteY5" fmla="*/ 133003 h 224704"/>
                <a:gd name="connsiteX6" fmla="*/ 0 w 116378"/>
                <a:gd name="connsiteY6" fmla="*/ 0 h 2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378" h="224704">
                  <a:moveTo>
                    <a:pt x="0" y="0"/>
                  </a:moveTo>
                  <a:lnTo>
                    <a:pt x="0" y="0"/>
                  </a:lnTo>
                  <a:cubicBezTo>
                    <a:pt x="9236" y="38793"/>
                    <a:pt x="21490" y="76989"/>
                    <a:pt x="27709" y="116378"/>
                  </a:cubicBezTo>
                  <a:cubicBezTo>
                    <a:pt x="32615" y="147451"/>
                    <a:pt x="23868" y="180563"/>
                    <a:pt x="33251" y="210589"/>
                  </a:cubicBezTo>
                  <a:cubicBezTo>
                    <a:pt x="37662" y="224704"/>
                    <a:pt x="56992" y="203473"/>
                    <a:pt x="60960" y="199505"/>
                  </a:cubicBezTo>
                  <a:lnTo>
                    <a:pt x="116378" y="13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5" name="Freeform 375">
              <a:extLst>
                <a:ext uri="{FF2B5EF4-FFF2-40B4-BE49-F238E27FC236}">
                  <a16:creationId xmlns:a16="http://schemas.microsoft.com/office/drawing/2014/main" id="{74B7A490-A0F8-4C17-B3AC-3AE5F8A92544}"/>
                </a:ext>
              </a:extLst>
            </p:cNvPr>
            <p:cNvSpPr/>
            <p:nvPr/>
          </p:nvSpPr>
          <p:spPr>
            <a:xfrm>
              <a:off x="2225061" y="4921135"/>
              <a:ext cx="138724" cy="158181"/>
            </a:xfrm>
            <a:custGeom>
              <a:avLst/>
              <a:gdLst>
                <a:gd name="connsiteX0" fmla="*/ 8292 w 138724"/>
                <a:gd name="connsiteY0" fmla="*/ 72043 h 158181"/>
                <a:gd name="connsiteX1" fmla="*/ 8292 w 138724"/>
                <a:gd name="connsiteY1" fmla="*/ 72043 h 158181"/>
                <a:gd name="connsiteX2" fmla="*/ 2750 w 138724"/>
                <a:gd name="connsiteY2" fmla="*/ 121920 h 158181"/>
                <a:gd name="connsiteX3" fmla="*/ 19375 w 138724"/>
                <a:gd name="connsiteY3" fmla="*/ 138545 h 158181"/>
                <a:gd name="connsiteX4" fmla="*/ 52626 w 138724"/>
                <a:gd name="connsiteY4" fmla="*/ 155170 h 158181"/>
                <a:gd name="connsiteX5" fmla="*/ 80335 w 138724"/>
                <a:gd name="connsiteY5" fmla="*/ 149629 h 158181"/>
                <a:gd name="connsiteX6" fmla="*/ 102503 w 138724"/>
                <a:gd name="connsiteY6" fmla="*/ 66501 h 158181"/>
                <a:gd name="connsiteX7" fmla="*/ 108044 w 138724"/>
                <a:gd name="connsiteY7" fmla="*/ 44334 h 158181"/>
                <a:gd name="connsiteX8" fmla="*/ 108044 w 138724"/>
                <a:gd name="connsiteY8" fmla="*/ 11083 h 158181"/>
                <a:gd name="connsiteX9" fmla="*/ 91419 w 138724"/>
                <a:gd name="connsiteY9" fmla="*/ 0 h 158181"/>
                <a:gd name="connsiteX10" fmla="*/ 58168 w 138724"/>
                <a:gd name="connsiteY10" fmla="*/ 11083 h 158181"/>
                <a:gd name="connsiteX11" fmla="*/ 41543 w 138724"/>
                <a:gd name="connsiteY11" fmla="*/ 16625 h 158181"/>
                <a:gd name="connsiteX12" fmla="*/ 8292 w 138724"/>
                <a:gd name="connsiteY12" fmla="*/ 72043 h 15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24" h="158181">
                  <a:moveTo>
                    <a:pt x="8292" y="72043"/>
                  </a:moveTo>
                  <a:lnTo>
                    <a:pt x="8292" y="72043"/>
                  </a:lnTo>
                  <a:cubicBezTo>
                    <a:pt x="6445" y="88669"/>
                    <a:pt x="0" y="105420"/>
                    <a:pt x="2750" y="121920"/>
                  </a:cubicBezTo>
                  <a:cubicBezTo>
                    <a:pt x="4038" y="129650"/>
                    <a:pt x="13354" y="133528"/>
                    <a:pt x="19375" y="138545"/>
                  </a:cubicBezTo>
                  <a:cubicBezTo>
                    <a:pt x="33700" y="150482"/>
                    <a:pt x="35963" y="149616"/>
                    <a:pt x="52626" y="155170"/>
                  </a:cubicBezTo>
                  <a:cubicBezTo>
                    <a:pt x="61862" y="153323"/>
                    <a:pt x="76388" y="158181"/>
                    <a:pt x="80335" y="149629"/>
                  </a:cubicBezTo>
                  <a:cubicBezTo>
                    <a:pt x="138724" y="23120"/>
                    <a:pt x="51757" y="117247"/>
                    <a:pt x="102503" y="66501"/>
                  </a:cubicBezTo>
                  <a:cubicBezTo>
                    <a:pt x="104350" y="59112"/>
                    <a:pt x="105952" y="51657"/>
                    <a:pt x="108044" y="44334"/>
                  </a:cubicBezTo>
                  <a:cubicBezTo>
                    <a:pt x="111933" y="30722"/>
                    <a:pt x="118934" y="24695"/>
                    <a:pt x="108044" y="11083"/>
                  </a:cubicBezTo>
                  <a:cubicBezTo>
                    <a:pt x="103883" y="5882"/>
                    <a:pt x="96961" y="3694"/>
                    <a:pt x="91419" y="0"/>
                  </a:cubicBezTo>
                  <a:lnTo>
                    <a:pt x="58168" y="11083"/>
                  </a:lnTo>
                  <a:cubicBezTo>
                    <a:pt x="52626" y="12930"/>
                    <a:pt x="46403" y="13385"/>
                    <a:pt x="41543" y="16625"/>
                  </a:cubicBezTo>
                  <a:cubicBezTo>
                    <a:pt x="21843" y="29758"/>
                    <a:pt x="13834" y="62807"/>
                    <a:pt x="8292" y="720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6" name="Freeform 376">
              <a:extLst>
                <a:ext uri="{FF2B5EF4-FFF2-40B4-BE49-F238E27FC236}">
                  <a16:creationId xmlns:a16="http://schemas.microsoft.com/office/drawing/2014/main" id="{C9D55CA9-C2D7-4D1D-8D12-20B5FD8C3303}"/>
                </a:ext>
              </a:extLst>
            </p:cNvPr>
            <p:cNvSpPr/>
            <p:nvPr/>
          </p:nvSpPr>
          <p:spPr>
            <a:xfrm>
              <a:off x="2344189" y="5170516"/>
              <a:ext cx="171796" cy="205048"/>
            </a:xfrm>
            <a:custGeom>
              <a:avLst/>
              <a:gdLst>
                <a:gd name="connsiteX0" fmla="*/ 99753 w 171796"/>
                <a:gd name="connsiteY0" fmla="*/ 0 h 205048"/>
                <a:gd name="connsiteX1" fmla="*/ 171796 w 171796"/>
                <a:gd name="connsiteY1" fmla="*/ 60960 h 205048"/>
                <a:gd name="connsiteX2" fmla="*/ 66502 w 171796"/>
                <a:gd name="connsiteY2" fmla="*/ 105295 h 205048"/>
                <a:gd name="connsiteX3" fmla="*/ 94211 w 171796"/>
                <a:gd name="connsiteY3" fmla="*/ 205048 h 205048"/>
                <a:gd name="connsiteX4" fmla="*/ 0 w 171796"/>
                <a:gd name="connsiteY4" fmla="*/ 88669 h 205048"/>
                <a:gd name="connsiteX5" fmla="*/ 99753 w 171796"/>
                <a:gd name="connsiteY5" fmla="*/ 0 h 20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796" h="205048">
                  <a:moveTo>
                    <a:pt x="99753" y="0"/>
                  </a:moveTo>
                  <a:lnTo>
                    <a:pt x="171796" y="60960"/>
                  </a:lnTo>
                  <a:lnTo>
                    <a:pt x="66502" y="105295"/>
                  </a:lnTo>
                  <a:lnTo>
                    <a:pt x="94211" y="205048"/>
                  </a:lnTo>
                  <a:lnTo>
                    <a:pt x="0" y="88669"/>
                  </a:lnTo>
                  <a:lnTo>
                    <a:pt x="997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7" name="Freeform 377">
              <a:extLst>
                <a:ext uri="{FF2B5EF4-FFF2-40B4-BE49-F238E27FC236}">
                  <a16:creationId xmlns:a16="http://schemas.microsoft.com/office/drawing/2014/main" id="{BDB61B21-6424-4DC6-81FC-B9D847F73CD4}"/>
                </a:ext>
              </a:extLst>
            </p:cNvPr>
            <p:cNvSpPr/>
            <p:nvPr/>
          </p:nvSpPr>
          <p:spPr>
            <a:xfrm>
              <a:off x="1989513" y="4705004"/>
              <a:ext cx="160712" cy="144087"/>
            </a:xfrm>
            <a:custGeom>
              <a:avLst/>
              <a:gdLst>
                <a:gd name="connsiteX0" fmla="*/ 83127 w 160712"/>
                <a:gd name="connsiteY0" fmla="*/ 0 h 144087"/>
                <a:gd name="connsiteX1" fmla="*/ 160712 w 160712"/>
                <a:gd name="connsiteY1" fmla="*/ 110836 h 144087"/>
                <a:gd name="connsiteX2" fmla="*/ 66502 w 160712"/>
                <a:gd name="connsiteY2" fmla="*/ 99752 h 144087"/>
                <a:gd name="connsiteX3" fmla="*/ 66502 w 160712"/>
                <a:gd name="connsiteY3" fmla="*/ 99752 h 144087"/>
                <a:gd name="connsiteX4" fmla="*/ 0 w 160712"/>
                <a:gd name="connsiteY4" fmla="*/ 144087 h 144087"/>
                <a:gd name="connsiteX5" fmla="*/ 83127 w 160712"/>
                <a:gd name="connsiteY5" fmla="*/ 0 h 1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12" h="144087">
                  <a:moveTo>
                    <a:pt x="83127" y="0"/>
                  </a:moveTo>
                  <a:lnTo>
                    <a:pt x="160712" y="110836"/>
                  </a:lnTo>
                  <a:lnTo>
                    <a:pt x="66502" y="99752"/>
                  </a:lnTo>
                  <a:lnTo>
                    <a:pt x="66502" y="99752"/>
                  </a:lnTo>
                  <a:lnTo>
                    <a:pt x="0" y="144087"/>
                  </a:lnTo>
                  <a:lnTo>
                    <a:pt x="8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8" name="Freeform 378">
              <a:extLst>
                <a:ext uri="{FF2B5EF4-FFF2-40B4-BE49-F238E27FC236}">
                  <a16:creationId xmlns:a16="http://schemas.microsoft.com/office/drawing/2014/main" id="{B2604C6A-F54A-4FC3-BA2C-2AAD23B917E1}"/>
                </a:ext>
              </a:extLst>
            </p:cNvPr>
            <p:cNvSpPr/>
            <p:nvPr/>
          </p:nvSpPr>
          <p:spPr>
            <a:xfrm>
              <a:off x="1684713" y="5519651"/>
              <a:ext cx="94211" cy="99753"/>
            </a:xfrm>
            <a:custGeom>
              <a:avLst/>
              <a:gdLst>
                <a:gd name="connsiteX0" fmla="*/ 94211 w 94211"/>
                <a:gd name="connsiteY0" fmla="*/ 99753 h 99753"/>
                <a:gd name="connsiteX1" fmla="*/ 0 w 94211"/>
                <a:gd name="connsiteY1" fmla="*/ 88669 h 99753"/>
                <a:gd name="connsiteX2" fmla="*/ 44334 w 94211"/>
                <a:gd name="connsiteY2" fmla="*/ 0 h 99753"/>
                <a:gd name="connsiteX3" fmla="*/ 94211 w 94211"/>
                <a:gd name="connsiteY3" fmla="*/ 99753 h 9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11" h="99753">
                  <a:moveTo>
                    <a:pt x="94211" y="99753"/>
                  </a:moveTo>
                  <a:lnTo>
                    <a:pt x="0" y="88669"/>
                  </a:lnTo>
                  <a:lnTo>
                    <a:pt x="44334" y="0"/>
                  </a:lnTo>
                  <a:lnTo>
                    <a:pt x="94211" y="99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9" name="Freeform 379">
              <a:extLst>
                <a:ext uri="{FF2B5EF4-FFF2-40B4-BE49-F238E27FC236}">
                  <a16:creationId xmlns:a16="http://schemas.microsoft.com/office/drawing/2014/main" id="{083A9B12-2F5C-482A-BFC8-A314ECC35BC0}"/>
                </a:ext>
              </a:extLst>
            </p:cNvPr>
            <p:cNvSpPr/>
            <p:nvPr/>
          </p:nvSpPr>
          <p:spPr>
            <a:xfrm>
              <a:off x="1468582" y="5702531"/>
              <a:ext cx="99753" cy="138545"/>
            </a:xfrm>
            <a:custGeom>
              <a:avLst/>
              <a:gdLst>
                <a:gd name="connsiteX0" fmla="*/ 66502 w 99753"/>
                <a:gd name="connsiteY0" fmla="*/ 0 h 138545"/>
                <a:gd name="connsiteX1" fmla="*/ 0 w 99753"/>
                <a:gd name="connsiteY1" fmla="*/ 138545 h 138545"/>
                <a:gd name="connsiteX2" fmla="*/ 99753 w 99753"/>
                <a:gd name="connsiteY2" fmla="*/ 105294 h 138545"/>
                <a:gd name="connsiteX3" fmla="*/ 99753 w 99753"/>
                <a:gd name="connsiteY3" fmla="*/ 44334 h 138545"/>
                <a:gd name="connsiteX4" fmla="*/ 66502 w 99753"/>
                <a:gd name="connsiteY4" fmla="*/ 0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3" h="138545">
                  <a:moveTo>
                    <a:pt x="66502" y="0"/>
                  </a:moveTo>
                  <a:lnTo>
                    <a:pt x="0" y="138545"/>
                  </a:lnTo>
                  <a:lnTo>
                    <a:pt x="99753" y="105294"/>
                  </a:lnTo>
                  <a:lnTo>
                    <a:pt x="99753" y="44334"/>
                  </a:lnTo>
                  <a:lnTo>
                    <a:pt x="66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0" name="Freeform 380">
              <a:extLst>
                <a:ext uri="{FF2B5EF4-FFF2-40B4-BE49-F238E27FC236}">
                  <a16:creationId xmlns:a16="http://schemas.microsoft.com/office/drawing/2014/main" id="{760C2E22-D274-4DDB-8E94-B78E2B490F46}"/>
                </a:ext>
              </a:extLst>
            </p:cNvPr>
            <p:cNvSpPr/>
            <p:nvPr/>
          </p:nvSpPr>
          <p:spPr>
            <a:xfrm>
              <a:off x="1324495" y="5751583"/>
              <a:ext cx="90647" cy="100246"/>
            </a:xfrm>
            <a:custGeom>
              <a:avLst/>
              <a:gdLst>
                <a:gd name="connsiteX0" fmla="*/ 55418 w 90647"/>
                <a:gd name="connsiteY0" fmla="*/ 824 h 100246"/>
                <a:gd name="connsiteX1" fmla="*/ 55418 w 90647"/>
                <a:gd name="connsiteY1" fmla="*/ 824 h 100246"/>
                <a:gd name="connsiteX2" fmla="*/ 11083 w 90647"/>
                <a:gd name="connsiteY2" fmla="*/ 17450 h 100246"/>
                <a:gd name="connsiteX3" fmla="*/ 0 w 90647"/>
                <a:gd name="connsiteY3" fmla="*/ 61784 h 100246"/>
                <a:gd name="connsiteX4" fmla="*/ 77585 w 90647"/>
                <a:gd name="connsiteY4" fmla="*/ 67326 h 100246"/>
                <a:gd name="connsiteX5" fmla="*/ 72043 w 90647"/>
                <a:gd name="connsiteY5" fmla="*/ 6366 h 100246"/>
                <a:gd name="connsiteX6" fmla="*/ 55418 w 90647"/>
                <a:gd name="connsiteY6" fmla="*/ 824 h 10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47" h="100246">
                  <a:moveTo>
                    <a:pt x="55418" y="824"/>
                  </a:moveTo>
                  <a:lnTo>
                    <a:pt x="55418" y="824"/>
                  </a:lnTo>
                  <a:cubicBezTo>
                    <a:pt x="40640" y="6366"/>
                    <a:pt x="21700" y="5771"/>
                    <a:pt x="11083" y="17450"/>
                  </a:cubicBezTo>
                  <a:cubicBezTo>
                    <a:pt x="836" y="28721"/>
                    <a:pt x="0" y="61784"/>
                    <a:pt x="0" y="61784"/>
                  </a:cubicBezTo>
                  <a:cubicBezTo>
                    <a:pt x="20492" y="75446"/>
                    <a:pt x="50152" y="100246"/>
                    <a:pt x="77585" y="67326"/>
                  </a:cubicBezTo>
                  <a:cubicBezTo>
                    <a:pt x="90647" y="51651"/>
                    <a:pt x="78043" y="25868"/>
                    <a:pt x="72043" y="6366"/>
                  </a:cubicBezTo>
                  <a:cubicBezTo>
                    <a:pt x="70084" y="0"/>
                    <a:pt x="58189" y="1748"/>
                    <a:pt x="55418" y="8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1" name="Freeform 381">
              <a:extLst>
                <a:ext uri="{FF2B5EF4-FFF2-40B4-BE49-F238E27FC236}">
                  <a16:creationId xmlns:a16="http://schemas.microsoft.com/office/drawing/2014/main" id="{50397F9F-ABAA-4E07-85A6-C0DECA848133}"/>
                </a:ext>
              </a:extLst>
            </p:cNvPr>
            <p:cNvSpPr/>
            <p:nvPr/>
          </p:nvSpPr>
          <p:spPr>
            <a:xfrm>
              <a:off x="1141615" y="5818909"/>
              <a:ext cx="182880" cy="149629"/>
            </a:xfrm>
            <a:custGeom>
              <a:avLst/>
              <a:gdLst>
                <a:gd name="connsiteX0" fmla="*/ 133003 w 182880"/>
                <a:gd name="connsiteY0" fmla="*/ 0 h 149629"/>
                <a:gd name="connsiteX1" fmla="*/ 105294 w 182880"/>
                <a:gd name="connsiteY1" fmla="*/ 77586 h 149629"/>
                <a:gd name="connsiteX2" fmla="*/ 182880 w 182880"/>
                <a:gd name="connsiteY2" fmla="*/ 72044 h 149629"/>
                <a:gd name="connsiteX3" fmla="*/ 0 w 182880"/>
                <a:gd name="connsiteY3" fmla="*/ 149629 h 149629"/>
                <a:gd name="connsiteX4" fmla="*/ 133003 w 182880"/>
                <a:gd name="connsiteY4" fmla="*/ 0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49629">
                  <a:moveTo>
                    <a:pt x="133003" y="0"/>
                  </a:moveTo>
                  <a:lnTo>
                    <a:pt x="105294" y="77586"/>
                  </a:lnTo>
                  <a:lnTo>
                    <a:pt x="182880" y="72044"/>
                  </a:lnTo>
                  <a:lnTo>
                    <a:pt x="0" y="149629"/>
                  </a:lnTo>
                  <a:lnTo>
                    <a:pt x="1330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32" name="Freeform 9">
            <a:extLst>
              <a:ext uri="{FF2B5EF4-FFF2-40B4-BE49-F238E27FC236}">
                <a16:creationId xmlns:a16="http://schemas.microsoft.com/office/drawing/2014/main" id="{42C313ED-4ABD-4E60-92FA-CADB03613676}"/>
              </a:ext>
            </a:extLst>
          </p:cNvPr>
          <p:cNvSpPr/>
          <p:nvPr/>
        </p:nvSpPr>
        <p:spPr>
          <a:xfrm>
            <a:off x="6235838" y="2922656"/>
            <a:ext cx="368970" cy="87534"/>
          </a:xfrm>
          <a:custGeom>
            <a:avLst/>
            <a:gdLst>
              <a:gd name="connsiteX0" fmla="*/ 513348 w 689811"/>
              <a:gd name="connsiteY0" fmla="*/ 352926 h 513347"/>
              <a:gd name="connsiteX1" fmla="*/ 689811 w 689811"/>
              <a:gd name="connsiteY1" fmla="*/ 192505 h 513347"/>
              <a:gd name="connsiteX2" fmla="*/ 577516 w 689811"/>
              <a:gd name="connsiteY2" fmla="*/ 144379 h 513347"/>
              <a:gd name="connsiteX3" fmla="*/ 577516 w 689811"/>
              <a:gd name="connsiteY3" fmla="*/ 144379 h 513347"/>
              <a:gd name="connsiteX4" fmla="*/ 368969 w 689811"/>
              <a:gd name="connsiteY4" fmla="*/ 128337 h 513347"/>
              <a:gd name="connsiteX5" fmla="*/ 545432 w 689811"/>
              <a:gd name="connsiteY5" fmla="*/ 240631 h 513347"/>
              <a:gd name="connsiteX6" fmla="*/ 304800 w 689811"/>
              <a:gd name="connsiteY6" fmla="*/ 240631 h 513347"/>
              <a:gd name="connsiteX7" fmla="*/ 449179 w 689811"/>
              <a:gd name="connsiteY7" fmla="*/ 16042 h 513347"/>
              <a:gd name="connsiteX8" fmla="*/ 256674 w 689811"/>
              <a:gd name="connsiteY8" fmla="*/ 0 h 513347"/>
              <a:gd name="connsiteX9" fmla="*/ 256674 w 689811"/>
              <a:gd name="connsiteY9" fmla="*/ 0 h 513347"/>
              <a:gd name="connsiteX10" fmla="*/ 192505 w 689811"/>
              <a:gd name="connsiteY10" fmla="*/ 96252 h 513347"/>
              <a:gd name="connsiteX11" fmla="*/ 320842 w 689811"/>
              <a:gd name="connsiteY11" fmla="*/ 144379 h 513347"/>
              <a:gd name="connsiteX12" fmla="*/ 0 w 689811"/>
              <a:gd name="connsiteY12" fmla="*/ 160421 h 513347"/>
              <a:gd name="connsiteX13" fmla="*/ 96253 w 689811"/>
              <a:gd name="connsiteY13" fmla="*/ 272716 h 513347"/>
              <a:gd name="connsiteX14" fmla="*/ 320842 w 689811"/>
              <a:gd name="connsiteY14" fmla="*/ 256674 h 513347"/>
              <a:gd name="connsiteX15" fmla="*/ 256674 w 689811"/>
              <a:gd name="connsiteY15" fmla="*/ 385010 h 513347"/>
              <a:gd name="connsiteX16" fmla="*/ 368969 w 689811"/>
              <a:gd name="connsiteY16" fmla="*/ 368968 h 513347"/>
              <a:gd name="connsiteX17" fmla="*/ 320842 w 689811"/>
              <a:gd name="connsiteY17" fmla="*/ 513347 h 513347"/>
              <a:gd name="connsiteX18" fmla="*/ 513348 w 689811"/>
              <a:gd name="connsiteY18" fmla="*/ 352926 h 513347"/>
              <a:gd name="connsiteX0" fmla="*/ 513348 w 577516"/>
              <a:gd name="connsiteY0" fmla="*/ 352926 h 513347"/>
              <a:gd name="connsiteX1" fmla="*/ 577516 w 577516"/>
              <a:gd name="connsiteY1" fmla="*/ 144379 h 513347"/>
              <a:gd name="connsiteX2" fmla="*/ 577516 w 577516"/>
              <a:gd name="connsiteY2" fmla="*/ 144379 h 513347"/>
              <a:gd name="connsiteX3" fmla="*/ 368969 w 577516"/>
              <a:gd name="connsiteY3" fmla="*/ 128337 h 513347"/>
              <a:gd name="connsiteX4" fmla="*/ 545432 w 577516"/>
              <a:gd name="connsiteY4" fmla="*/ 240631 h 513347"/>
              <a:gd name="connsiteX5" fmla="*/ 304800 w 577516"/>
              <a:gd name="connsiteY5" fmla="*/ 240631 h 513347"/>
              <a:gd name="connsiteX6" fmla="*/ 449179 w 577516"/>
              <a:gd name="connsiteY6" fmla="*/ 16042 h 513347"/>
              <a:gd name="connsiteX7" fmla="*/ 256674 w 577516"/>
              <a:gd name="connsiteY7" fmla="*/ 0 h 513347"/>
              <a:gd name="connsiteX8" fmla="*/ 256674 w 577516"/>
              <a:gd name="connsiteY8" fmla="*/ 0 h 513347"/>
              <a:gd name="connsiteX9" fmla="*/ 192505 w 577516"/>
              <a:gd name="connsiteY9" fmla="*/ 96252 h 513347"/>
              <a:gd name="connsiteX10" fmla="*/ 320842 w 577516"/>
              <a:gd name="connsiteY10" fmla="*/ 144379 h 513347"/>
              <a:gd name="connsiteX11" fmla="*/ 0 w 577516"/>
              <a:gd name="connsiteY11" fmla="*/ 160421 h 513347"/>
              <a:gd name="connsiteX12" fmla="*/ 96253 w 577516"/>
              <a:gd name="connsiteY12" fmla="*/ 272716 h 513347"/>
              <a:gd name="connsiteX13" fmla="*/ 320842 w 577516"/>
              <a:gd name="connsiteY13" fmla="*/ 256674 h 513347"/>
              <a:gd name="connsiteX14" fmla="*/ 256674 w 577516"/>
              <a:gd name="connsiteY14" fmla="*/ 385010 h 513347"/>
              <a:gd name="connsiteX15" fmla="*/ 368969 w 577516"/>
              <a:gd name="connsiteY15" fmla="*/ 368968 h 513347"/>
              <a:gd name="connsiteX16" fmla="*/ 320842 w 577516"/>
              <a:gd name="connsiteY16" fmla="*/ 513347 h 513347"/>
              <a:gd name="connsiteX17" fmla="*/ 513348 w 577516"/>
              <a:gd name="connsiteY17" fmla="*/ 352926 h 513347"/>
              <a:gd name="connsiteX0" fmla="*/ 513348 w 577516"/>
              <a:gd name="connsiteY0" fmla="*/ 352926 h 513347"/>
              <a:gd name="connsiteX1" fmla="*/ 577516 w 577516"/>
              <a:gd name="connsiteY1" fmla="*/ 144379 h 513347"/>
              <a:gd name="connsiteX2" fmla="*/ 368969 w 577516"/>
              <a:gd name="connsiteY2" fmla="*/ 128337 h 513347"/>
              <a:gd name="connsiteX3" fmla="*/ 545432 w 577516"/>
              <a:gd name="connsiteY3" fmla="*/ 240631 h 513347"/>
              <a:gd name="connsiteX4" fmla="*/ 304800 w 577516"/>
              <a:gd name="connsiteY4" fmla="*/ 240631 h 513347"/>
              <a:gd name="connsiteX5" fmla="*/ 449179 w 577516"/>
              <a:gd name="connsiteY5" fmla="*/ 16042 h 513347"/>
              <a:gd name="connsiteX6" fmla="*/ 256674 w 577516"/>
              <a:gd name="connsiteY6" fmla="*/ 0 h 513347"/>
              <a:gd name="connsiteX7" fmla="*/ 256674 w 577516"/>
              <a:gd name="connsiteY7" fmla="*/ 0 h 513347"/>
              <a:gd name="connsiteX8" fmla="*/ 192505 w 577516"/>
              <a:gd name="connsiteY8" fmla="*/ 96252 h 513347"/>
              <a:gd name="connsiteX9" fmla="*/ 320842 w 577516"/>
              <a:gd name="connsiteY9" fmla="*/ 144379 h 513347"/>
              <a:gd name="connsiteX10" fmla="*/ 0 w 577516"/>
              <a:gd name="connsiteY10" fmla="*/ 160421 h 513347"/>
              <a:gd name="connsiteX11" fmla="*/ 96253 w 577516"/>
              <a:gd name="connsiteY11" fmla="*/ 272716 h 513347"/>
              <a:gd name="connsiteX12" fmla="*/ 320842 w 577516"/>
              <a:gd name="connsiteY12" fmla="*/ 256674 h 513347"/>
              <a:gd name="connsiteX13" fmla="*/ 256674 w 577516"/>
              <a:gd name="connsiteY13" fmla="*/ 385010 h 513347"/>
              <a:gd name="connsiteX14" fmla="*/ 368969 w 577516"/>
              <a:gd name="connsiteY14" fmla="*/ 368968 h 513347"/>
              <a:gd name="connsiteX15" fmla="*/ 320842 w 577516"/>
              <a:gd name="connsiteY15" fmla="*/ 513347 h 513347"/>
              <a:gd name="connsiteX16" fmla="*/ 513348 w 577516"/>
              <a:gd name="connsiteY16" fmla="*/ 352926 h 513347"/>
              <a:gd name="connsiteX0" fmla="*/ 513348 w 577516"/>
              <a:gd name="connsiteY0" fmla="*/ 352926 h 513347"/>
              <a:gd name="connsiteX1" fmla="*/ 577516 w 577516"/>
              <a:gd name="connsiteY1" fmla="*/ 144379 h 513347"/>
              <a:gd name="connsiteX2" fmla="*/ 368969 w 577516"/>
              <a:gd name="connsiteY2" fmla="*/ 128337 h 513347"/>
              <a:gd name="connsiteX3" fmla="*/ 304800 w 577516"/>
              <a:gd name="connsiteY3" fmla="*/ 240631 h 513347"/>
              <a:gd name="connsiteX4" fmla="*/ 449179 w 577516"/>
              <a:gd name="connsiteY4" fmla="*/ 16042 h 513347"/>
              <a:gd name="connsiteX5" fmla="*/ 256674 w 577516"/>
              <a:gd name="connsiteY5" fmla="*/ 0 h 513347"/>
              <a:gd name="connsiteX6" fmla="*/ 256674 w 577516"/>
              <a:gd name="connsiteY6" fmla="*/ 0 h 513347"/>
              <a:gd name="connsiteX7" fmla="*/ 192505 w 577516"/>
              <a:gd name="connsiteY7" fmla="*/ 96252 h 513347"/>
              <a:gd name="connsiteX8" fmla="*/ 320842 w 577516"/>
              <a:gd name="connsiteY8" fmla="*/ 144379 h 513347"/>
              <a:gd name="connsiteX9" fmla="*/ 0 w 577516"/>
              <a:gd name="connsiteY9" fmla="*/ 160421 h 513347"/>
              <a:gd name="connsiteX10" fmla="*/ 96253 w 577516"/>
              <a:gd name="connsiteY10" fmla="*/ 272716 h 513347"/>
              <a:gd name="connsiteX11" fmla="*/ 320842 w 577516"/>
              <a:gd name="connsiteY11" fmla="*/ 256674 h 513347"/>
              <a:gd name="connsiteX12" fmla="*/ 256674 w 577516"/>
              <a:gd name="connsiteY12" fmla="*/ 385010 h 513347"/>
              <a:gd name="connsiteX13" fmla="*/ 368969 w 577516"/>
              <a:gd name="connsiteY13" fmla="*/ 368968 h 513347"/>
              <a:gd name="connsiteX14" fmla="*/ 320842 w 577516"/>
              <a:gd name="connsiteY14" fmla="*/ 513347 h 513347"/>
              <a:gd name="connsiteX15" fmla="*/ 513348 w 577516"/>
              <a:gd name="connsiteY15" fmla="*/ 352926 h 513347"/>
              <a:gd name="connsiteX0" fmla="*/ 513348 w 513348"/>
              <a:gd name="connsiteY0" fmla="*/ 352926 h 513347"/>
              <a:gd name="connsiteX1" fmla="*/ 368969 w 513348"/>
              <a:gd name="connsiteY1" fmla="*/ 128337 h 513347"/>
              <a:gd name="connsiteX2" fmla="*/ 304800 w 513348"/>
              <a:gd name="connsiteY2" fmla="*/ 240631 h 513347"/>
              <a:gd name="connsiteX3" fmla="*/ 449179 w 513348"/>
              <a:gd name="connsiteY3" fmla="*/ 16042 h 513347"/>
              <a:gd name="connsiteX4" fmla="*/ 256674 w 513348"/>
              <a:gd name="connsiteY4" fmla="*/ 0 h 513347"/>
              <a:gd name="connsiteX5" fmla="*/ 256674 w 513348"/>
              <a:gd name="connsiteY5" fmla="*/ 0 h 513347"/>
              <a:gd name="connsiteX6" fmla="*/ 192505 w 513348"/>
              <a:gd name="connsiteY6" fmla="*/ 96252 h 513347"/>
              <a:gd name="connsiteX7" fmla="*/ 320842 w 513348"/>
              <a:gd name="connsiteY7" fmla="*/ 144379 h 513347"/>
              <a:gd name="connsiteX8" fmla="*/ 0 w 513348"/>
              <a:gd name="connsiteY8" fmla="*/ 160421 h 513347"/>
              <a:gd name="connsiteX9" fmla="*/ 96253 w 513348"/>
              <a:gd name="connsiteY9" fmla="*/ 272716 h 513347"/>
              <a:gd name="connsiteX10" fmla="*/ 320842 w 513348"/>
              <a:gd name="connsiteY10" fmla="*/ 256674 h 513347"/>
              <a:gd name="connsiteX11" fmla="*/ 256674 w 513348"/>
              <a:gd name="connsiteY11" fmla="*/ 385010 h 513347"/>
              <a:gd name="connsiteX12" fmla="*/ 368969 w 513348"/>
              <a:gd name="connsiteY12" fmla="*/ 368968 h 513347"/>
              <a:gd name="connsiteX13" fmla="*/ 320842 w 513348"/>
              <a:gd name="connsiteY13" fmla="*/ 513347 h 513347"/>
              <a:gd name="connsiteX14" fmla="*/ 513348 w 513348"/>
              <a:gd name="connsiteY14" fmla="*/ 352926 h 513347"/>
              <a:gd name="connsiteX0" fmla="*/ 320842 w 449179"/>
              <a:gd name="connsiteY0" fmla="*/ 513347 h 513347"/>
              <a:gd name="connsiteX1" fmla="*/ 368969 w 449179"/>
              <a:gd name="connsiteY1" fmla="*/ 128337 h 513347"/>
              <a:gd name="connsiteX2" fmla="*/ 304800 w 449179"/>
              <a:gd name="connsiteY2" fmla="*/ 240631 h 513347"/>
              <a:gd name="connsiteX3" fmla="*/ 449179 w 449179"/>
              <a:gd name="connsiteY3" fmla="*/ 16042 h 513347"/>
              <a:gd name="connsiteX4" fmla="*/ 256674 w 449179"/>
              <a:gd name="connsiteY4" fmla="*/ 0 h 513347"/>
              <a:gd name="connsiteX5" fmla="*/ 256674 w 449179"/>
              <a:gd name="connsiteY5" fmla="*/ 0 h 513347"/>
              <a:gd name="connsiteX6" fmla="*/ 192505 w 449179"/>
              <a:gd name="connsiteY6" fmla="*/ 96252 h 513347"/>
              <a:gd name="connsiteX7" fmla="*/ 320842 w 449179"/>
              <a:gd name="connsiteY7" fmla="*/ 144379 h 513347"/>
              <a:gd name="connsiteX8" fmla="*/ 0 w 449179"/>
              <a:gd name="connsiteY8" fmla="*/ 160421 h 513347"/>
              <a:gd name="connsiteX9" fmla="*/ 96253 w 449179"/>
              <a:gd name="connsiteY9" fmla="*/ 272716 h 513347"/>
              <a:gd name="connsiteX10" fmla="*/ 320842 w 449179"/>
              <a:gd name="connsiteY10" fmla="*/ 256674 h 513347"/>
              <a:gd name="connsiteX11" fmla="*/ 256674 w 449179"/>
              <a:gd name="connsiteY11" fmla="*/ 385010 h 513347"/>
              <a:gd name="connsiteX12" fmla="*/ 368969 w 449179"/>
              <a:gd name="connsiteY12" fmla="*/ 368968 h 513347"/>
              <a:gd name="connsiteX13" fmla="*/ 320842 w 449179"/>
              <a:gd name="connsiteY13" fmla="*/ 513347 h 513347"/>
              <a:gd name="connsiteX0" fmla="*/ 320842 w 368969"/>
              <a:gd name="connsiteY0" fmla="*/ 513347 h 513347"/>
              <a:gd name="connsiteX1" fmla="*/ 368969 w 368969"/>
              <a:gd name="connsiteY1" fmla="*/ 128337 h 513347"/>
              <a:gd name="connsiteX2" fmla="*/ 304800 w 368969"/>
              <a:gd name="connsiteY2" fmla="*/ 240631 h 513347"/>
              <a:gd name="connsiteX3" fmla="*/ 256674 w 368969"/>
              <a:gd name="connsiteY3" fmla="*/ 0 h 513347"/>
              <a:gd name="connsiteX4" fmla="*/ 256674 w 368969"/>
              <a:gd name="connsiteY4" fmla="*/ 0 h 513347"/>
              <a:gd name="connsiteX5" fmla="*/ 192505 w 368969"/>
              <a:gd name="connsiteY5" fmla="*/ 96252 h 513347"/>
              <a:gd name="connsiteX6" fmla="*/ 320842 w 368969"/>
              <a:gd name="connsiteY6" fmla="*/ 144379 h 513347"/>
              <a:gd name="connsiteX7" fmla="*/ 0 w 368969"/>
              <a:gd name="connsiteY7" fmla="*/ 160421 h 513347"/>
              <a:gd name="connsiteX8" fmla="*/ 96253 w 368969"/>
              <a:gd name="connsiteY8" fmla="*/ 272716 h 513347"/>
              <a:gd name="connsiteX9" fmla="*/ 320842 w 368969"/>
              <a:gd name="connsiteY9" fmla="*/ 256674 h 513347"/>
              <a:gd name="connsiteX10" fmla="*/ 256674 w 368969"/>
              <a:gd name="connsiteY10" fmla="*/ 385010 h 513347"/>
              <a:gd name="connsiteX11" fmla="*/ 368969 w 368969"/>
              <a:gd name="connsiteY11" fmla="*/ 368968 h 513347"/>
              <a:gd name="connsiteX12" fmla="*/ 320842 w 368969"/>
              <a:gd name="connsiteY12" fmla="*/ 513347 h 513347"/>
              <a:gd name="connsiteX0" fmla="*/ 320842 w 368969"/>
              <a:gd name="connsiteY0" fmla="*/ 513347 h 513347"/>
              <a:gd name="connsiteX1" fmla="*/ 368969 w 368969"/>
              <a:gd name="connsiteY1" fmla="*/ 128337 h 513347"/>
              <a:gd name="connsiteX2" fmla="*/ 304800 w 368969"/>
              <a:gd name="connsiteY2" fmla="*/ 240631 h 513347"/>
              <a:gd name="connsiteX3" fmla="*/ 256674 w 368969"/>
              <a:gd name="connsiteY3" fmla="*/ 0 h 513347"/>
              <a:gd name="connsiteX4" fmla="*/ 256674 w 368969"/>
              <a:gd name="connsiteY4" fmla="*/ 0 h 513347"/>
              <a:gd name="connsiteX5" fmla="*/ 192505 w 368969"/>
              <a:gd name="connsiteY5" fmla="*/ 96252 h 513347"/>
              <a:gd name="connsiteX6" fmla="*/ 320842 w 368969"/>
              <a:gd name="connsiteY6" fmla="*/ 144379 h 513347"/>
              <a:gd name="connsiteX7" fmla="*/ 0 w 368969"/>
              <a:gd name="connsiteY7" fmla="*/ 160421 h 513347"/>
              <a:gd name="connsiteX8" fmla="*/ 96253 w 368969"/>
              <a:gd name="connsiteY8" fmla="*/ 272716 h 513347"/>
              <a:gd name="connsiteX9" fmla="*/ 320842 w 368969"/>
              <a:gd name="connsiteY9" fmla="*/ 256674 h 513347"/>
              <a:gd name="connsiteX10" fmla="*/ 256674 w 368969"/>
              <a:gd name="connsiteY10" fmla="*/ 385010 h 513347"/>
              <a:gd name="connsiteX11" fmla="*/ 362993 w 368969"/>
              <a:gd name="connsiteY11" fmla="*/ 368968 h 513347"/>
              <a:gd name="connsiteX12" fmla="*/ 320842 w 368969"/>
              <a:gd name="connsiteY12" fmla="*/ 513347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8969" h="513347">
                <a:moveTo>
                  <a:pt x="320842" y="513347"/>
                </a:moveTo>
                <a:lnTo>
                  <a:pt x="368969" y="128337"/>
                </a:lnTo>
                <a:lnTo>
                  <a:pt x="304800" y="240631"/>
                </a:lnTo>
                <a:lnTo>
                  <a:pt x="256674" y="0"/>
                </a:lnTo>
                <a:lnTo>
                  <a:pt x="256674" y="0"/>
                </a:lnTo>
                <a:lnTo>
                  <a:pt x="192505" y="96252"/>
                </a:lnTo>
                <a:lnTo>
                  <a:pt x="320842" y="144379"/>
                </a:lnTo>
                <a:lnTo>
                  <a:pt x="0" y="160421"/>
                </a:lnTo>
                <a:lnTo>
                  <a:pt x="96253" y="272716"/>
                </a:lnTo>
                <a:lnTo>
                  <a:pt x="320842" y="256674"/>
                </a:lnTo>
                <a:lnTo>
                  <a:pt x="256674" y="385010"/>
                </a:lnTo>
                <a:lnTo>
                  <a:pt x="362993" y="368968"/>
                </a:lnTo>
                <a:lnTo>
                  <a:pt x="320842" y="513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9" name="Freeform 20">
            <a:extLst>
              <a:ext uri="{FF2B5EF4-FFF2-40B4-BE49-F238E27FC236}">
                <a16:creationId xmlns:a16="http://schemas.microsoft.com/office/drawing/2014/main" id="{3588889E-FFA9-4D39-A81E-5F02D5F6363C}"/>
              </a:ext>
            </a:extLst>
          </p:cNvPr>
          <p:cNvSpPr/>
          <p:nvPr/>
        </p:nvSpPr>
        <p:spPr>
          <a:xfrm>
            <a:off x="4205112" y="1433281"/>
            <a:ext cx="497306" cy="208394"/>
          </a:xfrm>
          <a:custGeom>
            <a:avLst/>
            <a:gdLst>
              <a:gd name="connsiteX0" fmla="*/ 208547 w 497305"/>
              <a:gd name="connsiteY0" fmla="*/ 128337 h 417095"/>
              <a:gd name="connsiteX1" fmla="*/ 0 w 497305"/>
              <a:gd name="connsiteY1" fmla="*/ 288758 h 417095"/>
              <a:gd name="connsiteX2" fmla="*/ 80211 w 497305"/>
              <a:gd name="connsiteY2" fmla="*/ 112295 h 417095"/>
              <a:gd name="connsiteX3" fmla="*/ 96253 w 497305"/>
              <a:gd name="connsiteY3" fmla="*/ 417095 h 417095"/>
              <a:gd name="connsiteX4" fmla="*/ 144379 w 497305"/>
              <a:gd name="connsiteY4" fmla="*/ 256673 h 417095"/>
              <a:gd name="connsiteX5" fmla="*/ 256674 w 497305"/>
              <a:gd name="connsiteY5" fmla="*/ 288758 h 417095"/>
              <a:gd name="connsiteX6" fmla="*/ 256674 w 497305"/>
              <a:gd name="connsiteY6" fmla="*/ 288758 h 417095"/>
              <a:gd name="connsiteX7" fmla="*/ 497305 w 497305"/>
              <a:gd name="connsiteY7" fmla="*/ 192505 h 417095"/>
              <a:gd name="connsiteX8" fmla="*/ 497305 w 497305"/>
              <a:gd name="connsiteY8" fmla="*/ 192505 h 417095"/>
              <a:gd name="connsiteX9" fmla="*/ 449179 w 497305"/>
              <a:gd name="connsiteY9" fmla="*/ 0 h 417095"/>
              <a:gd name="connsiteX10" fmla="*/ 320842 w 497305"/>
              <a:gd name="connsiteY10" fmla="*/ 32084 h 417095"/>
              <a:gd name="connsiteX11" fmla="*/ 352926 w 497305"/>
              <a:gd name="connsiteY11" fmla="*/ 160421 h 417095"/>
              <a:gd name="connsiteX12" fmla="*/ 208547 w 497305"/>
              <a:gd name="connsiteY12" fmla="*/ 128337 h 41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7305" h="417095">
                <a:moveTo>
                  <a:pt x="208547" y="128337"/>
                </a:moveTo>
                <a:lnTo>
                  <a:pt x="0" y="288758"/>
                </a:lnTo>
                <a:lnTo>
                  <a:pt x="80211" y="112295"/>
                </a:lnTo>
                <a:lnTo>
                  <a:pt x="96253" y="417095"/>
                </a:lnTo>
                <a:lnTo>
                  <a:pt x="144379" y="256673"/>
                </a:lnTo>
                <a:lnTo>
                  <a:pt x="256674" y="288758"/>
                </a:lnTo>
                <a:lnTo>
                  <a:pt x="256674" y="288758"/>
                </a:lnTo>
                <a:lnTo>
                  <a:pt x="497305" y="192505"/>
                </a:lnTo>
                <a:lnTo>
                  <a:pt x="497305" y="192505"/>
                </a:lnTo>
                <a:lnTo>
                  <a:pt x="449179" y="0"/>
                </a:lnTo>
                <a:lnTo>
                  <a:pt x="320842" y="32084"/>
                </a:lnTo>
                <a:lnTo>
                  <a:pt x="352926" y="160421"/>
                </a:lnTo>
                <a:lnTo>
                  <a:pt x="208547" y="128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0" name="Freeform 21">
            <a:extLst>
              <a:ext uri="{FF2B5EF4-FFF2-40B4-BE49-F238E27FC236}">
                <a16:creationId xmlns:a16="http://schemas.microsoft.com/office/drawing/2014/main" id="{CDDA4774-E193-46D3-8B81-F930F8954697}"/>
              </a:ext>
            </a:extLst>
          </p:cNvPr>
          <p:cNvSpPr/>
          <p:nvPr/>
        </p:nvSpPr>
        <p:spPr>
          <a:xfrm>
            <a:off x="3485964" y="2292185"/>
            <a:ext cx="716632" cy="127172"/>
          </a:xfrm>
          <a:custGeom>
            <a:avLst/>
            <a:gdLst>
              <a:gd name="connsiteX0" fmla="*/ 0 w 716632"/>
              <a:gd name="connsiteY0" fmla="*/ 192505 h 254533"/>
              <a:gd name="connsiteX1" fmla="*/ 0 w 716632"/>
              <a:gd name="connsiteY1" fmla="*/ 192505 h 254533"/>
              <a:gd name="connsiteX2" fmla="*/ 128336 w 716632"/>
              <a:gd name="connsiteY2" fmla="*/ 128337 h 254533"/>
              <a:gd name="connsiteX3" fmla="*/ 176463 w 716632"/>
              <a:gd name="connsiteY3" fmla="*/ 48126 h 254533"/>
              <a:gd name="connsiteX4" fmla="*/ 208547 w 716632"/>
              <a:gd name="connsiteY4" fmla="*/ 0 h 254533"/>
              <a:gd name="connsiteX5" fmla="*/ 240631 w 716632"/>
              <a:gd name="connsiteY5" fmla="*/ 48126 h 254533"/>
              <a:gd name="connsiteX6" fmla="*/ 304800 w 716632"/>
              <a:gd name="connsiteY6" fmla="*/ 64168 h 254533"/>
              <a:gd name="connsiteX7" fmla="*/ 320842 w 716632"/>
              <a:gd name="connsiteY7" fmla="*/ 160421 h 254533"/>
              <a:gd name="connsiteX8" fmla="*/ 577515 w 716632"/>
              <a:gd name="connsiteY8" fmla="*/ 144379 h 254533"/>
              <a:gd name="connsiteX9" fmla="*/ 641684 w 716632"/>
              <a:gd name="connsiteY9" fmla="*/ 96252 h 254533"/>
              <a:gd name="connsiteX10" fmla="*/ 625642 w 716632"/>
              <a:gd name="connsiteY10" fmla="*/ 240631 h 254533"/>
              <a:gd name="connsiteX11" fmla="*/ 593557 w 716632"/>
              <a:gd name="connsiteY11" fmla="*/ 208547 h 254533"/>
              <a:gd name="connsiteX12" fmla="*/ 513347 w 716632"/>
              <a:gd name="connsiteY12" fmla="*/ 224589 h 254533"/>
              <a:gd name="connsiteX13" fmla="*/ 352926 w 716632"/>
              <a:gd name="connsiteY13" fmla="*/ 208547 h 254533"/>
              <a:gd name="connsiteX14" fmla="*/ 240631 w 716632"/>
              <a:gd name="connsiteY14" fmla="*/ 192505 h 254533"/>
              <a:gd name="connsiteX15" fmla="*/ 208547 w 716632"/>
              <a:gd name="connsiteY15" fmla="*/ 144379 h 254533"/>
              <a:gd name="connsiteX16" fmla="*/ 112294 w 716632"/>
              <a:gd name="connsiteY16" fmla="*/ 176463 h 254533"/>
              <a:gd name="connsiteX17" fmla="*/ 64168 w 716632"/>
              <a:gd name="connsiteY17" fmla="*/ 208547 h 254533"/>
              <a:gd name="connsiteX18" fmla="*/ 0 w 716632"/>
              <a:gd name="connsiteY18" fmla="*/ 192505 h 25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6632" h="254533">
                <a:moveTo>
                  <a:pt x="0" y="192505"/>
                </a:moveTo>
                <a:lnTo>
                  <a:pt x="0" y="192505"/>
                </a:lnTo>
                <a:cubicBezTo>
                  <a:pt x="42779" y="171116"/>
                  <a:pt x="87324" y="152944"/>
                  <a:pt x="128336" y="128337"/>
                </a:cubicBezTo>
                <a:cubicBezTo>
                  <a:pt x="173100" y="101479"/>
                  <a:pt x="154831" y="91389"/>
                  <a:pt x="176463" y="48126"/>
                </a:cubicBezTo>
                <a:cubicBezTo>
                  <a:pt x="185085" y="30881"/>
                  <a:pt x="197852" y="16042"/>
                  <a:pt x="208547" y="0"/>
                </a:cubicBezTo>
                <a:cubicBezTo>
                  <a:pt x="219242" y="16042"/>
                  <a:pt x="224589" y="37431"/>
                  <a:pt x="240631" y="48126"/>
                </a:cubicBezTo>
                <a:cubicBezTo>
                  <a:pt x="258976" y="60356"/>
                  <a:pt x="291985" y="46227"/>
                  <a:pt x="304800" y="64168"/>
                </a:cubicBezTo>
                <a:cubicBezTo>
                  <a:pt x="323706" y="90636"/>
                  <a:pt x="315495" y="128337"/>
                  <a:pt x="320842" y="160421"/>
                </a:cubicBezTo>
                <a:cubicBezTo>
                  <a:pt x="406400" y="155074"/>
                  <a:pt x="495274" y="168568"/>
                  <a:pt x="577515" y="144379"/>
                </a:cubicBezTo>
                <a:cubicBezTo>
                  <a:pt x="716632" y="103462"/>
                  <a:pt x="481391" y="42822"/>
                  <a:pt x="641684" y="96252"/>
                </a:cubicBezTo>
                <a:cubicBezTo>
                  <a:pt x="636337" y="144378"/>
                  <a:pt x="644717" y="196124"/>
                  <a:pt x="625642" y="240631"/>
                </a:cubicBezTo>
                <a:cubicBezTo>
                  <a:pt x="619684" y="254533"/>
                  <a:pt x="608530" y="210686"/>
                  <a:pt x="593557" y="208547"/>
                </a:cubicBezTo>
                <a:cubicBezTo>
                  <a:pt x="566565" y="204691"/>
                  <a:pt x="540084" y="219242"/>
                  <a:pt x="513347" y="224589"/>
                </a:cubicBezTo>
                <a:lnTo>
                  <a:pt x="352926" y="208547"/>
                </a:lnTo>
                <a:cubicBezTo>
                  <a:pt x="315373" y="204129"/>
                  <a:pt x="275184" y="207862"/>
                  <a:pt x="240631" y="192505"/>
                </a:cubicBezTo>
                <a:cubicBezTo>
                  <a:pt x="223013" y="184675"/>
                  <a:pt x="219242" y="160421"/>
                  <a:pt x="208547" y="144379"/>
                </a:cubicBezTo>
                <a:cubicBezTo>
                  <a:pt x="176463" y="155074"/>
                  <a:pt x="140434" y="157703"/>
                  <a:pt x="112294" y="176463"/>
                </a:cubicBezTo>
                <a:cubicBezTo>
                  <a:pt x="96252" y="187158"/>
                  <a:pt x="82459" y="202450"/>
                  <a:pt x="64168" y="208547"/>
                </a:cubicBezTo>
                <a:cubicBezTo>
                  <a:pt x="48949" y="213620"/>
                  <a:pt x="10695" y="195179"/>
                  <a:pt x="0" y="1925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3" name="Freeform 24">
            <a:extLst>
              <a:ext uri="{FF2B5EF4-FFF2-40B4-BE49-F238E27FC236}">
                <a16:creationId xmlns:a16="http://schemas.microsoft.com/office/drawing/2014/main" id="{9500AD8C-3CBE-4A89-A9D8-6462DBAA0207}"/>
              </a:ext>
            </a:extLst>
          </p:cNvPr>
          <p:cNvSpPr/>
          <p:nvPr/>
        </p:nvSpPr>
        <p:spPr>
          <a:xfrm>
            <a:off x="6256701" y="2306745"/>
            <a:ext cx="141176" cy="56106"/>
          </a:xfrm>
          <a:custGeom>
            <a:avLst/>
            <a:gdLst>
              <a:gd name="connsiteX0" fmla="*/ 141176 w 141176"/>
              <a:gd name="connsiteY0" fmla="*/ 0 h 112295"/>
              <a:gd name="connsiteX1" fmla="*/ 141176 w 141176"/>
              <a:gd name="connsiteY1" fmla="*/ 0 h 112295"/>
              <a:gd name="connsiteX2" fmla="*/ 12839 w 141176"/>
              <a:gd name="connsiteY2" fmla="*/ 48126 h 112295"/>
              <a:gd name="connsiteX3" fmla="*/ 28881 w 141176"/>
              <a:gd name="connsiteY3" fmla="*/ 96253 h 112295"/>
              <a:gd name="connsiteX4" fmla="*/ 77007 w 141176"/>
              <a:gd name="connsiteY4" fmla="*/ 112295 h 112295"/>
              <a:gd name="connsiteX5" fmla="*/ 109091 w 141176"/>
              <a:gd name="connsiteY5" fmla="*/ 64169 h 112295"/>
              <a:gd name="connsiteX6" fmla="*/ 141176 w 141176"/>
              <a:gd name="connsiteY6" fmla="*/ 0 h 11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176" h="112295">
                <a:moveTo>
                  <a:pt x="141176" y="0"/>
                </a:moveTo>
                <a:lnTo>
                  <a:pt x="141176" y="0"/>
                </a:lnTo>
                <a:cubicBezTo>
                  <a:pt x="98397" y="16042"/>
                  <a:pt x="47528" y="18393"/>
                  <a:pt x="12839" y="48126"/>
                </a:cubicBezTo>
                <a:cubicBezTo>
                  <a:pt x="0" y="59131"/>
                  <a:pt x="16924" y="84296"/>
                  <a:pt x="28881" y="96253"/>
                </a:cubicBezTo>
                <a:cubicBezTo>
                  <a:pt x="40838" y="108210"/>
                  <a:pt x="60965" y="106948"/>
                  <a:pt x="77007" y="112295"/>
                </a:cubicBezTo>
                <a:lnTo>
                  <a:pt x="109091" y="64169"/>
                </a:lnTo>
                <a:lnTo>
                  <a:pt x="1411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7" name="Freeform 32">
            <a:extLst>
              <a:ext uri="{FF2B5EF4-FFF2-40B4-BE49-F238E27FC236}">
                <a16:creationId xmlns:a16="http://schemas.microsoft.com/office/drawing/2014/main" id="{5735DF84-0535-465A-AA2D-24D00661F6C2}"/>
              </a:ext>
            </a:extLst>
          </p:cNvPr>
          <p:cNvSpPr/>
          <p:nvPr/>
        </p:nvSpPr>
        <p:spPr>
          <a:xfrm rot="10800000">
            <a:off x="4777625" y="1401037"/>
            <a:ext cx="1082431" cy="130632"/>
          </a:xfrm>
          <a:custGeom>
            <a:avLst/>
            <a:gdLst>
              <a:gd name="connsiteX0" fmla="*/ 0 w 1540740"/>
              <a:gd name="connsiteY0" fmla="*/ 96252 h 165204"/>
              <a:gd name="connsiteX1" fmla="*/ 0 w 1540740"/>
              <a:gd name="connsiteY1" fmla="*/ 96252 h 165204"/>
              <a:gd name="connsiteX2" fmla="*/ 272716 w 1540740"/>
              <a:gd name="connsiteY2" fmla="*/ 80210 h 165204"/>
              <a:gd name="connsiteX3" fmla="*/ 401053 w 1540740"/>
              <a:gd name="connsiteY3" fmla="*/ 80210 h 165204"/>
              <a:gd name="connsiteX4" fmla="*/ 577516 w 1540740"/>
              <a:gd name="connsiteY4" fmla="*/ 96252 h 165204"/>
              <a:gd name="connsiteX5" fmla="*/ 1379621 w 1540740"/>
              <a:gd name="connsiteY5" fmla="*/ 80210 h 165204"/>
              <a:gd name="connsiteX6" fmla="*/ 1411706 w 1540740"/>
              <a:gd name="connsiteY6" fmla="*/ 16042 h 165204"/>
              <a:gd name="connsiteX7" fmla="*/ 1459832 w 1540740"/>
              <a:gd name="connsiteY7" fmla="*/ 32084 h 165204"/>
              <a:gd name="connsiteX8" fmla="*/ 1524000 w 1540740"/>
              <a:gd name="connsiteY8" fmla="*/ 48126 h 165204"/>
              <a:gd name="connsiteX9" fmla="*/ 1540042 w 1540740"/>
              <a:gd name="connsiteY9" fmla="*/ 112295 h 165204"/>
              <a:gd name="connsiteX10" fmla="*/ 1524000 w 1540740"/>
              <a:gd name="connsiteY10" fmla="*/ 160421 h 165204"/>
              <a:gd name="connsiteX11" fmla="*/ 1427748 w 1540740"/>
              <a:gd name="connsiteY11" fmla="*/ 128337 h 165204"/>
              <a:gd name="connsiteX12" fmla="*/ 1363579 w 1540740"/>
              <a:gd name="connsiteY12" fmla="*/ 112295 h 165204"/>
              <a:gd name="connsiteX13" fmla="*/ 1171074 w 1540740"/>
              <a:gd name="connsiteY13" fmla="*/ 64168 h 165204"/>
              <a:gd name="connsiteX14" fmla="*/ 1090863 w 1540740"/>
              <a:gd name="connsiteY14" fmla="*/ 0 h 165204"/>
              <a:gd name="connsiteX15" fmla="*/ 1010653 w 1540740"/>
              <a:gd name="connsiteY15" fmla="*/ 64168 h 165204"/>
              <a:gd name="connsiteX16" fmla="*/ 994611 w 1540740"/>
              <a:gd name="connsiteY16" fmla="*/ 112295 h 165204"/>
              <a:gd name="connsiteX17" fmla="*/ 946484 w 1540740"/>
              <a:gd name="connsiteY17" fmla="*/ 128337 h 165204"/>
              <a:gd name="connsiteX18" fmla="*/ 641684 w 1540740"/>
              <a:gd name="connsiteY18" fmla="*/ 112295 h 165204"/>
              <a:gd name="connsiteX19" fmla="*/ 593558 w 1540740"/>
              <a:gd name="connsiteY19" fmla="*/ 96252 h 165204"/>
              <a:gd name="connsiteX20" fmla="*/ 529390 w 1540740"/>
              <a:gd name="connsiteY20" fmla="*/ 112295 h 165204"/>
              <a:gd name="connsiteX21" fmla="*/ 433137 w 1540740"/>
              <a:gd name="connsiteY21" fmla="*/ 144379 h 165204"/>
              <a:gd name="connsiteX22" fmla="*/ 288758 w 1540740"/>
              <a:gd name="connsiteY22" fmla="*/ 128337 h 165204"/>
              <a:gd name="connsiteX23" fmla="*/ 240632 w 1540740"/>
              <a:gd name="connsiteY23" fmla="*/ 112295 h 165204"/>
              <a:gd name="connsiteX24" fmla="*/ 192506 w 1540740"/>
              <a:gd name="connsiteY24" fmla="*/ 128337 h 165204"/>
              <a:gd name="connsiteX25" fmla="*/ 16042 w 1540740"/>
              <a:gd name="connsiteY25" fmla="*/ 112295 h 165204"/>
              <a:gd name="connsiteX26" fmla="*/ 0 w 1540740"/>
              <a:gd name="connsiteY26" fmla="*/ 96252 h 16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40740" h="165204">
                <a:moveTo>
                  <a:pt x="0" y="96252"/>
                </a:moveTo>
                <a:lnTo>
                  <a:pt x="0" y="96252"/>
                </a:lnTo>
                <a:cubicBezTo>
                  <a:pt x="90905" y="90905"/>
                  <a:pt x="182105" y="89271"/>
                  <a:pt x="272716" y="80210"/>
                </a:cubicBezTo>
                <a:cubicBezTo>
                  <a:pt x="404260" y="67056"/>
                  <a:pt x="211461" y="42292"/>
                  <a:pt x="401053" y="80210"/>
                </a:cubicBezTo>
                <a:cubicBezTo>
                  <a:pt x="471095" y="150254"/>
                  <a:pt x="406199" y="102059"/>
                  <a:pt x="577516" y="96252"/>
                </a:cubicBezTo>
                <a:cubicBezTo>
                  <a:pt x="844784" y="87192"/>
                  <a:pt x="1112253" y="85557"/>
                  <a:pt x="1379621" y="80210"/>
                </a:cubicBezTo>
                <a:cubicBezTo>
                  <a:pt x="1390316" y="58821"/>
                  <a:pt x="1391200" y="28346"/>
                  <a:pt x="1411706" y="16042"/>
                </a:cubicBezTo>
                <a:cubicBezTo>
                  <a:pt x="1426206" y="7342"/>
                  <a:pt x="1443573" y="27439"/>
                  <a:pt x="1459832" y="32084"/>
                </a:cubicBezTo>
                <a:cubicBezTo>
                  <a:pt x="1481031" y="38141"/>
                  <a:pt x="1502611" y="42779"/>
                  <a:pt x="1524000" y="48126"/>
                </a:cubicBezTo>
                <a:cubicBezTo>
                  <a:pt x="1529347" y="69516"/>
                  <a:pt x="1540042" y="90247"/>
                  <a:pt x="1540042" y="112295"/>
                </a:cubicBezTo>
                <a:cubicBezTo>
                  <a:pt x="1540042" y="129205"/>
                  <a:pt x="1540740" y="158030"/>
                  <a:pt x="1524000" y="160421"/>
                </a:cubicBezTo>
                <a:cubicBezTo>
                  <a:pt x="1490520" y="165204"/>
                  <a:pt x="1460558" y="136539"/>
                  <a:pt x="1427748" y="128337"/>
                </a:cubicBezTo>
                <a:lnTo>
                  <a:pt x="1363579" y="112295"/>
                </a:lnTo>
                <a:cubicBezTo>
                  <a:pt x="1285100" y="33814"/>
                  <a:pt x="1376373" y="111545"/>
                  <a:pt x="1171074" y="64168"/>
                </a:cubicBezTo>
                <a:cubicBezTo>
                  <a:pt x="1144768" y="58097"/>
                  <a:pt x="1109592" y="18728"/>
                  <a:pt x="1090863" y="0"/>
                </a:cubicBezTo>
                <a:cubicBezTo>
                  <a:pt x="1035356" y="18502"/>
                  <a:pt x="1039677" y="6119"/>
                  <a:pt x="1010653" y="64168"/>
                </a:cubicBezTo>
                <a:cubicBezTo>
                  <a:pt x="1003091" y="79293"/>
                  <a:pt x="1006568" y="100338"/>
                  <a:pt x="994611" y="112295"/>
                </a:cubicBezTo>
                <a:cubicBezTo>
                  <a:pt x="982654" y="124252"/>
                  <a:pt x="962526" y="122990"/>
                  <a:pt x="946484" y="128337"/>
                </a:cubicBezTo>
                <a:cubicBezTo>
                  <a:pt x="844884" y="122990"/>
                  <a:pt x="743007" y="121506"/>
                  <a:pt x="641684" y="112295"/>
                </a:cubicBezTo>
                <a:cubicBezTo>
                  <a:pt x="624844" y="110764"/>
                  <a:pt x="610468" y="96252"/>
                  <a:pt x="593558" y="96252"/>
                </a:cubicBezTo>
                <a:cubicBezTo>
                  <a:pt x="571510" y="96252"/>
                  <a:pt x="550508" y="105960"/>
                  <a:pt x="529390" y="112295"/>
                </a:cubicBezTo>
                <a:cubicBezTo>
                  <a:pt x="496997" y="122013"/>
                  <a:pt x="433137" y="144379"/>
                  <a:pt x="433137" y="144379"/>
                </a:cubicBezTo>
                <a:cubicBezTo>
                  <a:pt x="385011" y="139032"/>
                  <a:pt x="336522" y="136298"/>
                  <a:pt x="288758" y="128337"/>
                </a:cubicBezTo>
                <a:cubicBezTo>
                  <a:pt x="272078" y="125557"/>
                  <a:pt x="257542" y="112295"/>
                  <a:pt x="240632" y="112295"/>
                </a:cubicBezTo>
                <a:cubicBezTo>
                  <a:pt x="223722" y="112295"/>
                  <a:pt x="208548" y="122990"/>
                  <a:pt x="192506" y="128337"/>
                </a:cubicBezTo>
                <a:cubicBezTo>
                  <a:pt x="133685" y="122990"/>
                  <a:pt x="73593" y="125576"/>
                  <a:pt x="16042" y="112295"/>
                </a:cubicBezTo>
                <a:cubicBezTo>
                  <a:pt x="1305" y="108894"/>
                  <a:pt x="2674" y="98926"/>
                  <a:pt x="0" y="96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0" name="Freeform 37">
            <a:extLst>
              <a:ext uri="{FF2B5EF4-FFF2-40B4-BE49-F238E27FC236}">
                <a16:creationId xmlns:a16="http://schemas.microsoft.com/office/drawing/2014/main" id="{FC52A3DB-2165-46B4-9C79-1F1F4667EEF9}"/>
              </a:ext>
            </a:extLst>
          </p:cNvPr>
          <p:cNvSpPr/>
          <p:nvPr/>
        </p:nvSpPr>
        <p:spPr>
          <a:xfrm>
            <a:off x="6122823" y="1994552"/>
            <a:ext cx="336884" cy="191364"/>
          </a:xfrm>
          <a:custGeom>
            <a:avLst/>
            <a:gdLst>
              <a:gd name="connsiteX0" fmla="*/ 0 w 336884"/>
              <a:gd name="connsiteY0" fmla="*/ 62170 h 383012"/>
              <a:gd name="connsiteX1" fmla="*/ 0 w 336884"/>
              <a:gd name="connsiteY1" fmla="*/ 62170 h 383012"/>
              <a:gd name="connsiteX2" fmla="*/ 96252 w 336884"/>
              <a:gd name="connsiteY2" fmla="*/ 174465 h 383012"/>
              <a:gd name="connsiteX3" fmla="*/ 208547 w 336884"/>
              <a:gd name="connsiteY3" fmla="*/ 190507 h 383012"/>
              <a:gd name="connsiteX4" fmla="*/ 224589 w 336884"/>
              <a:gd name="connsiteY4" fmla="*/ 270717 h 383012"/>
              <a:gd name="connsiteX5" fmla="*/ 256673 w 336884"/>
              <a:gd name="connsiteY5" fmla="*/ 318843 h 383012"/>
              <a:gd name="connsiteX6" fmla="*/ 336884 w 336884"/>
              <a:gd name="connsiteY6" fmla="*/ 383012 h 383012"/>
              <a:gd name="connsiteX7" fmla="*/ 320842 w 336884"/>
              <a:gd name="connsiteY7" fmla="*/ 334886 h 383012"/>
              <a:gd name="connsiteX8" fmla="*/ 240631 w 336884"/>
              <a:gd name="connsiteY8" fmla="*/ 270717 h 383012"/>
              <a:gd name="connsiteX9" fmla="*/ 224589 w 336884"/>
              <a:gd name="connsiteY9" fmla="*/ 222591 h 383012"/>
              <a:gd name="connsiteX10" fmla="*/ 240631 w 336884"/>
              <a:gd name="connsiteY10" fmla="*/ 174465 h 383012"/>
              <a:gd name="connsiteX11" fmla="*/ 256673 w 336884"/>
              <a:gd name="connsiteY11" fmla="*/ 62170 h 383012"/>
              <a:gd name="connsiteX12" fmla="*/ 288758 w 336884"/>
              <a:gd name="connsiteY12" fmla="*/ 14043 h 383012"/>
              <a:gd name="connsiteX13" fmla="*/ 176463 w 336884"/>
              <a:gd name="connsiteY13" fmla="*/ 30086 h 383012"/>
              <a:gd name="connsiteX14" fmla="*/ 128337 w 336884"/>
              <a:gd name="connsiteY14" fmla="*/ 62170 h 383012"/>
              <a:gd name="connsiteX15" fmla="*/ 32084 w 336884"/>
              <a:gd name="connsiteY15" fmla="*/ 30086 h 383012"/>
              <a:gd name="connsiteX16" fmla="*/ 0 w 336884"/>
              <a:gd name="connsiteY16" fmla="*/ 62170 h 3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6884" h="383012">
                <a:moveTo>
                  <a:pt x="0" y="62170"/>
                </a:moveTo>
                <a:lnTo>
                  <a:pt x="0" y="62170"/>
                </a:lnTo>
                <a:cubicBezTo>
                  <a:pt x="32084" y="99602"/>
                  <a:pt x="54265" y="148627"/>
                  <a:pt x="96252" y="174465"/>
                </a:cubicBezTo>
                <a:cubicBezTo>
                  <a:pt x="128455" y="194282"/>
                  <a:pt x="178298" y="167820"/>
                  <a:pt x="208547" y="190507"/>
                </a:cubicBezTo>
                <a:cubicBezTo>
                  <a:pt x="230360" y="206867"/>
                  <a:pt x="215015" y="245187"/>
                  <a:pt x="224589" y="270717"/>
                </a:cubicBezTo>
                <a:cubicBezTo>
                  <a:pt x="231359" y="288770"/>
                  <a:pt x="244629" y="303788"/>
                  <a:pt x="256673" y="318843"/>
                </a:cubicBezTo>
                <a:cubicBezTo>
                  <a:pt x="282798" y="351499"/>
                  <a:pt x="301149" y="359189"/>
                  <a:pt x="336884" y="383012"/>
                </a:cubicBezTo>
                <a:cubicBezTo>
                  <a:pt x="331537" y="366970"/>
                  <a:pt x="329542" y="349386"/>
                  <a:pt x="320842" y="334886"/>
                </a:cubicBezTo>
                <a:cubicBezTo>
                  <a:pt x="305601" y="309485"/>
                  <a:pt x="262493" y="285291"/>
                  <a:pt x="240631" y="270717"/>
                </a:cubicBezTo>
                <a:cubicBezTo>
                  <a:pt x="235284" y="254675"/>
                  <a:pt x="224589" y="239501"/>
                  <a:pt x="224589" y="222591"/>
                </a:cubicBezTo>
                <a:cubicBezTo>
                  <a:pt x="224589" y="205681"/>
                  <a:pt x="237315" y="191046"/>
                  <a:pt x="240631" y="174465"/>
                </a:cubicBezTo>
                <a:cubicBezTo>
                  <a:pt x="248046" y="137388"/>
                  <a:pt x="245808" y="98387"/>
                  <a:pt x="256673" y="62170"/>
                </a:cubicBezTo>
                <a:cubicBezTo>
                  <a:pt x="262213" y="43703"/>
                  <a:pt x="306660" y="21204"/>
                  <a:pt x="288758" y="14043"/>
                </a:cubicBezTo>
                <a:cubicBezTo>
                  <a:pt x="253651" y="0"/>
                  <a:pt x="213895" y="24738"/>
                  <a:pt x="176463" y="30086"/>
                </a:cubicBezTo>
                <a:cubicBezTo>
                  <a:pt x="160421" y="40781"/>
                  <a:pt x="147617" y="62170"/>
                  <a:pt x="128337" y="62170"/>
                </a:cubicBezTo>
                <a:cubicBezTo>
                  <a:pt x="94517" y="62170"/>
                  <a:pt x="65904" y="30086"/>
                  <a:pt x="32084" y="30086"/>
                </a:cubicBezTo>
                <a:lnTo>
                  <a:pt x="0" y="621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1" name="Freeform 38">
            <a:extLst>
              <a:ext uri="{FF2B5EF4-FFF2-40B4-BE49-F238E27FC236}">
                <a16:creationId xmlns:a16="http://schemas.microsoft.com/office/drawing/2014/main" id="{1E03C2F2-F6A1-44C3-A085-5FBD217008CB}"/>
              </a:ext>
            </a:extLst>
          </p:cNvPr>
          <p:cNvSpPr/>
          <p:nvPr/>
        </p:nvSpPr>
        <p:spPr>
          <a:xfrm>
            <a:off x="4728895" y="1815189"/>
            <a:ext cx="106948" cy="88274"/>
          </a:xfrm>
          <a:custGeom>
            <a:avLst/>
            <a:gdLst>
              <a:gd name="connsiteX0" fmla="*/ 251327 w 299453"/>
              <a:gd name="connsiteY0" fmla="*/ 243305 h 385010"/>
              <a:gd name="connsiteX1" fmla="*/ 42779 w 299453"/>
              <a:gd name="connsiteY1" fmla="*/ 131010 h 385010"/>
              <a:gd name="connsiteX2" fmla="*/ 42779 w 299453"/>
              <a:gd name="connsiteY2" fmla="*/ 371642 h 385010"/>
              <a:gd name="connsiteX3" fmla="*/ 299453 w 299453"/>
              <a:gd name="connsiteY3" fmla="*/ 50800 h 385010"/>
              <a:gd name="connsiteX4" fmla="*/ 42779 w 299453"/>
              <a:gd name="connsiteY4" fmla="*/ 66842 h 385010"/>
              <a:gd name="connsiteX5" fmla="*/ 251327 w 299453"/>
              <a:gd name="connsiteY5" fmla="*/ 243305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453" h="385010">
                <a:moveTo>
                  <a:pt x="251327" y="243305"/>
                </a:moveTo>
                <a:cubicBezTo>
                  <a:pt x="251327" y="254000"/>
                  <a:pt x="77537" y="109621"/>
                  <a:pt x="42779" y="131010"/>
                </a:cubicBezTo>
                <a:cubicBezTo>
                  <a:pt x="8021" y="152399"/>
                  <a:pt x="0" y="385010"/>
                  <a:pt x="42779" y="371642"/>
                </a:cubicBezTo>
                <a:cubicBezTo>
                  <a:pt x="85558" y="358274"/>
                  <a:pt x="299453" y="101600"/>
                  <a:pt x="299453" y="50800"/>
                </a:cubicBezTo>
                <a:cubicBezTo>
                  <a:pt x="299453" y="0"/>
                  <a:pt x="58821" y="34758"/>
                  <a:pt x="42779" y="66842"/>
                </a:cubicBezTo>
                <a:cubicBezTo>
                  <a:pt x="26737" y="98926"/>
                  <a:pt x="251327" y="232610"/>
                  <a:pt x="251327" y="2433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08F16BC-11CF-4875-BC78-BC3F911199DE}"/>
              </a:ext>
            </a:extLst>
          </p:cNvPr>
          <p:cNvGrpSpPr/>
          <p:nvPr/>
        </p:nvGrpSpPr>
        <p:grpSpPr>
          <a:xfrm>
            <a:off x="4181906" y="2133890"/>
            <a:ext cx="638694" cy="113720"/>
            <a:chOff x="6900809" y="4727931"/>
            <a:chExt cx="638693" cy="328351"/>
          </a:xfrm>
        </p:grpSpPr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230EC731-3C30-4A93-82B7-251BDCBC05F3}"/>
                </a:ext>
              </a:extLst>
            </p:cNvPr>
            <p:cNvSpPr/>
            <p:nvPr/>
          </p:nvSpPr>
          <p:spPr>
            <a:xfrm rot="2209734">
              <a:off x="7283195" y="4827684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E1BF5EA7-184D-4DB4-BD09-EE3ECB26C41A}"/>
                </a:ext>
              </a:extLst>
            </p:cNvPr>
            <p:cNvSpPr/>
            <p:nvPr/>
          </p:nvSpPr>
          <p:spPr>
            <a:xfrm rot="2209734">
              <a:off x="7421741" y="4777807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7" name="Freeform 45">
              <a:extLst>
                <a:ext uri="{FF2B5EF4-FFF2-40B4-BE49-F238E27FC236}">
                  <a16:creationId xmlns:a16="http://schemas.microsoft.com/office/drawing/2014/main" id="{70904242-DD23-44D0-AEE6-3BF4663ECAC1}"/>
                </a:ext>
              </a:extLst>
            </p:cNvPr>
            <p:cNvSpPr/>
            <p:nvPr/>
          </p:nvSpPr>
          <p:spPr>
            <a:xfrm rot="2209734">
              <a:off x="7388489" y="4894186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176429B9-3E52-401A-9925-8A5C048E1CE5}"/>
                </a:ext>
              </a:extLst>
            </p:cNvPr>
            <p:cNvSpPr/>
            <p:nvPr/>
          </p:nvSpPr>
          <p:spPr>
            <a:xfrm rot="2209734">
              <a:off x="7133566" y="477226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6B062A94-E409-46EE-8345-FDD4842497AD}"/>
                </a:ext>
              </a:extLst>
            </p:cNvPr>
            <p:cNvSpPr/>
            <p:nvPr/>
          </p:nvSpPr>
          <p:spPr>
            <a:xfrm rot="2209734">
              <a:off x="7155732" y="4921895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4D519C52-9283-4F18-B6D5-1F7867C47984}"/>
                </a:ext>
              </a:extLst>
            </p:cNvPr>
            <p:cNvSpPr/>
            <p:nvPr/>
          </p:nvSpPr>
          <p:spPr>
            <a:xfrm rot="2209734">
              <a:off x="7460533" y="4727931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5D019D05-3F2B-42C3-93B2-C78DC0894721}"/>
                </a:ext>
              </a:extLst>
            </p:cNvPr>
            <p:cNvSpPr/>
            <p:nvPr/>
          </p:nvSpPr>
          <p:spPr>
            <a:xfrm rot="2209734">
              <a:off x="7493783" y="488310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27890F3A-907B-4F57-B420-790EBE592EB3}"/>
                </a:ext>
              </a:extLst>
            </p:cNvPr>
            <p:cNvSpPr/>
            <p:nvPr/>
          </p:nvSpPr>
          <p:spPr>
            <a:xfrm rot="2209734">
              <a:off x="7028270" y="4872018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8AF3A5F5-6286-43C3-B450-BBA5CC49E93D}"/>
                </a:ext>
              </a:extLst>
            </p:cNvPr>
            <p:cNvSpPr/>
            <p:nvPr/>
          </p:nvSpPr>
          <p:spPr>
            <a:xfrm rot="2209734">
              <a:off x="6900809" y="5010563"/>
              <a:ext cx="45719" cy="45719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78C2403E-18C0-4D7E-92C0-02CF1820BFCE}"/>
              </a:ext>
            </a:extLst>
          </p:cNvPr>
          <p:cNvGrpSpPr/>
          <p:nvPr/>
        </p:nvGrpSpPr>
        <p:grpSpPr>
          <a:xfrm>
            <a:off x="3774921" y="3316984"/>
            <a:ext cx="281251" cy="140102"/>
            <a:chOff x="7549841" y="6633967"/>
            <a:chExt cx="562501" cy="280203"/>
          </a:xfrm>
        </p:grpSpPr>
        <p:sp>
          <p:nvSpPr>
            <p:cNvPr id="279" name="Freeform 433">
              <a:extLst>
                <a:ext uri="{FF2B5EF4-FFF2-40B4-BE49-F238E27FC236}">
                  <a16:creationId xmlns:a16="http://schemas.microsoft.com/office/drawing/2014/main" id="{F3E5C926-BE36-4858-B462-2A53F5F90A3A}"/>
                </a:ext>
              </a:extLst>
            </p:cNvPr>
            <p:cNvSpPr/>
            <p:nvPr/>
          </p:nvSpPr>
          <p:spPr>
            <a:xfrm rot="13776546">
              <a:off x="7698454" y="6656843"/>
              <a:ext cx="91438" cy="45685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0" name="Freeform 434">
              <a:extLst>
                <a:ext uri="{FF2B5EF4-FFF2-40B4-BE49-F238E27FC236}">
                  <a16:creationId xmlns:a16="http://schemas.microsoft.com/office/drawing/2014/main" id="{33BDBF39-479C-439C-8E69-41C7566C68C7}"/>
                </a:ext>
              </a:extLst>
            </p:cNvPr>
            <p:cNvSpPr/>
            <p:nvPr/>
          </p:nvSpPr>
          <p:spPr>
            <a:xfrm rot="13776546">
              <a:off x="7526965" y="6740611"/>
              <a:ext cx="91438" cy="45685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3" name="Freeform 437">
              <a:extLst>
                <a:ext uri="{FF2B5EF4-FFF2-40B4-BE49-F238E27FC236}">
                  <a16:creationId xmlns:a16="http://schemas.microsoft.com/office/drawing/2014/main" id="{8CA90DAC-5846-4BBB-9ADB-7C1E48B81F07}"/>
                </a:ext>
              </a:extLst>
            </p:cNvPr>
            <p:cNvSpPr/>
            <p:nvPr/>
          </p:nvSpPr>
          <p:spPr>
            <a:xfrm rot="13776546">
              <a:off x="7764549" y="6845608"/>
              <a:ext cx="91438" cy="45685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4" name="Freeform 438">
              <a:extLst>
                <a:ext uri="{FF2B5EF4-FFF2-40B4-BE49-F238E27FC236}">
                  <a16:creationId xmlns:a16="http://schemas.microsoft.com/office/drawing/2014/main" id="{3D4400D4-7A05-4FEF-A972-DE8F22A3B363}"/>
                </a:ext>
              </a:extLst>
            </p:cNvPr>
            <p:cNvSpPr/>
            <p:nvPr/>
          </p:nvSpPr>
          <p:spPr>
            <a:xfrm rot="13776546">
              <a:off x="8043781" y="6766987"/>
              <a:ext cx="91438" cy="45685"/>
            </a:xfrm>
            <a:custGeom>
              <a:avLst/>
              <a:gdLst>
                <a:gd name="connsiteX0" fmla="*/ 74785 w 167697"/>
                <a:gd name="connsiteY0" fmla="*/ 566 h 99711"/>
                <a:gd name="connsiteX1" fmla="*/ 6799 w 167697"/>
                <a:gd name="connsiteY1" fmla="*/ 27761 h 99711"/>
                <a:gd name="connsiteX2" fmla="*/ 33993 w 167697"/>
                <a:gd name="connsiteY2" fmla="*/ 78749 h 99711"/>
                <a:gd name="connsiteX3" fmla="*/ 61187 w 167697"/>
                <a:gd name="connsiteY3" fmla="*/ 95746 h 99711"/>
                <a:gd name="connsiteX4" fmla="*/ 152967 w 167697"/>
                <a:gd name="connsiteY4" fmla="*/ 88947 h 99711"/>
                <a:gd name="connsiteX5" fmla="*/ 149568 w 167697"/>
                <a:gd name="connsiteY5" fmla="*/ 31160 h 99711"/>
                <a:gd name="connsiteX6" fmla="*/ 74785 w 167697"/>
                <a:gd name="connsiteY6" fmla="*/ 566 h 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697" h="99711">
                  <a:moveTo>
                    <a:pt x="74785" y="566"/>
                  </a:moveTo>
                  <a:cubicBezTo>
                    <a:pt x="50990" y="0"/>
                    <a:pt x="13598" y="14730"/>
                    <a:pt x="6799" y="27761"/>
                  </a:cubicBezTo>
                  <a:cubicBezTo>
                    <a:pt x="0" y="40792"/>
                    <a:pt x="24928" y="67418"/>
                    <a:pt x="33993" y="78749"/>
                  </a:cubicBezTo>
                  <a:cubicBezTo>
                    <a:pt x="43058" y="90080"/>
                    <a:pt x="41358" y="94046"/>
                    <a:pt x="61187" y="95746"/>
                  </a:cubicBezTo>
                  <a:cubicBezTo>
                    <a:pt x="81016" y="97446"/>
                    <a:pt x="138237" y="99711"/>
                    <a:pt x="152967" y="88947"/>
                  </a:cubicBezTo>
                  <a:cubicBezTo>
                    <a:pt x="167697" y="78183"/>
                    <a:pt x="160899" y="45323"/>
                    <a:pt x="149568" y="31160"/>
                  </a:cubicBezTo>
                  <a:cubicBezTo>
                    <a:pt x="138237" y="16997"/>
                    <a:pt x="98580" y="1132"/>
                    <a:pt x="74785" y="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92" name="Freeform 456">
            <a:extLst>
              <a:ext uri="{FF2B5EF4-FFF2-40B4-BE49-F238E27FC236}">
                <a16:creationId xmlns:a16="http://schemas.microsoft.com/office/drawing/2014/main" id="{432CA5AB-C5DC-4BFD-AEF3-B61674874936}"/>
              </a:ext>
            </a:extLst>
          </p:cNvPr>
          <p:cNvSpPr/>
          <p:nvPr/>
        </p:nvSpPr>
        <p:spPr>
          <a:xfrm rot="344683">
            <a:off x="3912279" y="1783320"/>
            <a:ext cx="117483" cy="38757"/>
          </a:xfrm>
          <a:custGeom>
            <a:avLst/>
            <a:gdLst>
              <a:gd name="connsiteX0" fmla="*/ 99753 w 171796"/>
              <a:gd name="connsiteY0" fmla="*/ 0 h 205048"/>
              <a:gd name="connsiteX1" fmla="*/ 171796 w 171796"/>
              <a:gd name="connsiteY1" fmla="*/ 60960 h 205048"/>
              <a:gd name="connsiteX2" fmla="*/ 66502 w 171796"/>
              <a:gd name="connsiteY2" fmla="*/ 105295 h 205048"/>
              <a:gd name="connsiteX3" fmla="*/ 94211 w 171796"/>
              <a:gd name="connsiteY3" fmla="*/ 205048 h 205048"/>
              <a:gd name="connsiteX4" fmla="*/ 0 w 171796"/>
              <a:gd name="connsiteY4" fmla="*/ 88669 h 205048"/>
              <a:gd name="connsiteX5" fmla="*/ 99753 w 171796"/>
              <a:gd name="connsiteY5" fmla="*/ 0 h 2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796" h="205048">
                <a:moveTo>
                  <a:pt x="99753" y="0"/>
                </a:moveTo>
                <a:lnTo>
                  <a:pt x="171796" y="60960"/>
                </a:lnTo>
                <a:lnTo>
                  <a:pt x="66502" y="105295"/>
                </a:lnTo>
                <a:lnTo>
                  <a:pt x="94211" y="205048"/>
                </a:lnTo>
                <a:lnTo>
                  <a:pt x="0" y="88669"/>
                </a:lnTo>
                <a:lnTo>
                  <a:pt x="997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8981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548">
            <a:extLst>
              <a:ext uri="{FF2B5EF4-FFF2-40B4-BE49-F238E27FC236}">
                <a16:creationId xmlns:a16="http://schemas.microsoft.com/office/drawing/2014/main" id="{D8F2C4DC-8668-48D3-B8DA-188AD579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" y="3926675"/>
            <a:ext cx="2299235" cy="2226788"/>
          </a:xfrm>
          <a:prstGeom prst="rect">
            <a:avLst/>
          </a:prstGeom>
        </p:spPr>
      </p:pic>
      <p:pic>
        <p:nvPicPr>
          <p:cNvPr id="521" name="Picture 520">
            <a:extLst>
              <a:ext uri="{FF2B5EF4-FFF2-40B4-BE49-F238E27FC236}">
                <a16:creationId xmlns:a16="http://schemas.microsoft.com/office/drawing/2014/main" id="{F3EB2A84-5038-43AE-9E2C-086C90D9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47" y="148326"/>
            <a:ext cx="2441955" cy="2365011"/>
          </a:xfrm>
          <a:prstGeom prst="rect">
            <a:avLst/>
          </a:prstGeom>
        </p:spPr>
      </p:pic>
      <p:pic>
        <p:nvPicPr>
          <p:cNvPr id="523" name="Picture 522">
            <a:extLst>
              <a:ext uri="{FF2B5EF4-FFF2-40B4-BE49-F238E27FC236}">
                <a16:creationId xmlns:a16="http://schemas.microsoft.com/office/drawing/2014/main" id="{D036C87F-113C-44A9-9D55-D6F6C3B7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67" y="186206"/>
            <a:ext cx="2441955" cy="2365011"/>
          </a:xfrm>
          <a:prstGeom prst="rect">
            <a:avLst/>
          </a:prstGeom>
        </p:spPr>
      </p:pic>
      <p:pic>
        <p:nvPicPr>
          <p:cNvPr id="525" name="Picture 524">
            <a:extLst>
              <a:ext uri="{FF2B5EF4-FFF2-40B4-BE49-F238E27FC236}">
                <a16:creationId xmlns:a16="http://schemas.microsoft.com/office/drawing/2014/main" id="{142A6B67-65B3-478F-82BB-AE60AB48B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429" y="308214"/>
            <a:ext cx="2441955" cy="2365011"/>
          </a:xfrm>
          <a:prstGeom prst="rect">
            <a:avLst/>
          </a:prstGeom>
        </p:spPr>
      </p:pic>
      <p:pic>
        <p:nvPicPr>
          <p:cNvPr id="528" name="Picture 527">
            <a:extLst>
              <a:ext uri="{FF2B5EF4-FFF2-40B4-BE49-F238E27FC236}">
                <a16:creationId xmlns:a16="http://schemas.microsoft.com/office/drawing/2014/main" id="{0134FA21-5B32-49D3-96BD-EABAD2C02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660" y="335319"/>
            <a:ext cx="2441955" cy="2365011"/>
          </a:xfrm>
          <a:prstGeom prst="rect">
            <a:avLst/>
          </a:prstGeom>
        </p:spPr>
      </p:pic>
      <p:pic>
        <p:nvPicPr>
          <p:cNvPr id="533" name="Picture 532">
            <a:extLst>
              <a:ext uri="{FF2B5EF4-FFF2-40B4-BE49-F238E27FC236}">
                <a16:creationId xmlns:a16="http://schemas.microsoft.com/office/drawing/2014/main" id="{3304F1B9-2F1D-4B1C-A7BD-AE7083198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637" y="1927357"/>
            <a:ext cx="2441955" cy="2365011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7AB62E73-58E6-41D1-81CD-622007A08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58" y="1927356"/>
            <a:ext cx="2441955" cy="2365011"/>
          </a:xfrm>
          <a:prstGeom prst="rect">
            <a:avLst/>
          </a:prstGeom>
        </p:spPr>
      </p:pic>
      <p:pic>
        <p:nvPicPr>
          <p:cNvPr id="537" name="Picture 536">
            <a:extLst>
              <a:ext uri="{FF2B5EF4-FFF2-40B4-BE49-F238E27FC236}">
                <a16:creationId xmlns:a16="http://schemas.microsoft.com/office/drawing/2014/main" id="{45C8383A-4E0C-4626-A2EC-E8E3DD984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2582" y="2019102"/>
            <a:ext cx="2441955" cy="2365011"/>
          </a:xfrm>
          <a:prstGeom prst="rect">
            <a:avLst/>
          </a:prstGeom>
        </p:spPr>
      </p:pic>
      <p:pic>
        <p:nvPicPr>
          <p:cNvPr id="539" name="Picture 538">
            <a:extLst>
              <a:ext uri="{FF2B5EF4-FFF2-40B4-BE49-F238E27FC236}">
                <a16:creationId xmlns:a16="http://schemas.microsoft.com/office/drawing/2014/main" id="{D24C41FA-DDD7-4674-83D9-482088819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502" y="2019102"/>
            <a:ext cx="2441955" cy="2365011"/>
          </a:xfrm>
          <a:prstGeom prst="rect">
            <a:avLst/>
          </a:prstGeom>
        </p:spPr>
      </p:pic>
      <p:pic>
        <p:nvPicPr>
          <p:cNvPr id="543" name="Picture 542">
            <a:extLst>
              <a:ext uri="{FF2B5EF4-FFF2-40B4-BE49-F238E27FC236}">
                <a16:creationId xmlns:a16="http://schemas.microsoft.com/office/drawing/2014/main" id="{504A9434-8A19-4243-B0F8-B77935AD0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631" y="3707543"/>
            <a:ext cx="2441955" cy="2365011"/>
          </a:xfrm>
          <a:prstGeom prst="rect">
            <a:avLst/>
          </a:prstGeom>
        </p:spPr>
      </p:pic>
      <p:pic>
        <p:nvPicPr>
          <p:cNvPr id="547" name="Picture 546">
            <a:extLst>
              <a:ext uri="{FF2B5EF4-FFF2-40B4-BE49-F238E27FC236}">
                <a16:creationId xmlns:a16="http://schemas.microsoft.com/office/drawing/2014/main" id="{E02A4547-39F6-4B27-8CDB-FBF90BF62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7081" y="3799289"/>
            <a:ext cx="2441955" cy="2365011"/>
          </a:xfrm>
          <a:prstGeom prst="rect">
            <a:avLst/>
          </a:prstGeom>
        </p:spPr>
      </p:pic>
      <p:pic>
        <p:nvPicPr>
          <p:cNvPr id="548" name="Picture 547">
            <a:extLst>
              <a:ext uri="{FF2B5EF4-FFF2-40B4-BE49-F238E27FC236}">
                <a16:creationId xmlns:a16="http://schemas.microsoft.com/office/drawing/2014/main" id="{29F1E799-532D-4715-8E52-7593E72C8F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4898" y="3865311"/>
            <a:ext cx="2441955" cy="23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0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0ACE3D8-4C26-4DE0-B8BF-155E448828C0}"/>
              </a:ext>
            </a:extLst>
          </p:cNvPr>
          <p:cNvSpPr/>
          <p:nvPr/>
        </p:nvSpPr>
        <p:spPr>
          <a:xfrm>
            <a:off x="6336388" y="4144758"/>
            <a:ext cx="2298873" cy="2226788"/>
          </a:xfrm>
          <a:custGeom>
            <a:avLst/>
            <a:gdLst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2743200 w 4037162"/>
              <a:gd name="connsiteY4" fmla="*/ 2070340 h 3864634"/>
              <a:gd name="connsiteX5" fmla="*/ 1759789 w 4037162"/>
              <a:gd name="connsiteY5" fmla="*/ 3864634 h 3864634"/>
              <a:gd name="connsiteX6" fmla="*/ 1518249 w 4037162"/>
              <a:gd name="connsiteY6" fmla="*/ 3743864 h 3864634"/>
              <a:gd name="connsiteX7" fmla="*/ 707366 w 4037162"/>
              <a:gd name="connsiteY7" fmla="*/ 1828800 h 3864634"/>
              <a:gd name="connsiteX8" fmla="*/ 0 w 4037162"/>
              <a:gd name="connsiteY8" fmla="*/ 293298 h 3864634"/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3880904 w 4037162"/>
              <a:gd name="connsiteY4" fmla="*/ 556207 h 3864634"/>
              <a:gd name="connsiteX5" fmla="*/ 2743200 w 4037162"/>
              <a:gd name="connsiteY5" fmla="*/ 2070340 h 3864634"/>
              <a:gd name="connsiteX6" fmla="*/ 1759789 w 4037162"/>
              <a:gd name="connsiteY6" fmla="*/ 3864634 h 3864634"/>
              <a:gd name="connsiteX7" fmla="*/ 1518249 w 4037162"/>
              <a:gd name="connsiteY7" fmla="*/ 3743864 h 3864634"/>
              <a:gd name="connsiteX8" fmla="*/ 707366 w 4037162"/>
              <a:gd name="connsiteY8" fmla="*/ 1828800 h 3864634"/>
              <a:gd name="connsiteX9" fmla="*/ 0 w 4037162"/>
              <a:gd name="connsiteY9" fmla="*/ 293298 h 3864634"/>
              <a:gd name="connsiteX0" fmla="*/ 0 w 3916392"/>
              <a:gd name="connsiteY0" fmla="*/ 293298 h 3864634"/>
              <a:gd name="connsiteX1" fmla="*/ 0 w 3916392"/>
              <a:gd name="connsiteY1" fmla="*/ 0 h 3864634"/>
              <a:gd name="connsiteX2" fmla="*/ 2208362 w 3916392"/>
              <a:gd name="connsiteY2" fmla="*/ 258793 h 3864634"/>
              <a:gd name="connsiteX3" fmla="*/ 3916392 w 3916392"/>
              <a:gd name="connsiteY3" fmla="*/ 207034 h 3864634"/>
              <a:gd name="connsiteX4" fmla="*/ 3880904 w 3916392"/>
              <a:gd name="connsiteY4" fmla="*/ 556207 h 3864634"/>
              <a:gd name="connsiteX5" fmla="*/ 2743200 w 3916392"/>
              <a:gd name="connsiteY5" fmla="*/ 2070340 h 3864634"/>
              <a:gd name="connsiteX6" fmla="*/ 1759789 w 3916392"/>
              <a:gd name="connsiteY6" fmla="*/ 3864634 h 3864634"/>
              <a:gd name="connsiteX7" fmla="*/ 1518249 w 3916392"/>
              <a:gd name="connsiteY7" fmla="*/ 3743864 h 3864634"/>
              <a:gd name="connsiteX8" fmla="*/ 707366 w 3916392"/>
              <a:gd name="connsiteY8" fmla="*/ 1828800 h 3864634"/>
              <a:gd name="connsiteX9" fmla="*/ 0 w 3916392"/>
              <a:gd name="connsiteY9" fmla="*/ 293298 h 38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6392" h="3864634">
                <a:moveTo>
                  <a:pt x="0" y="293298"/>
                </a:moveTo>
                <a:lnTo>
                  <a:pt x="0" y="0"/>
                </a:lnTo>
                <a:lnTo>
                  <a:pt x="2208362" y="258793"/>
                </a:lnTo>
                <a:lnTo>
                  <a:pt x="3916392" y="207034"/>
                </a:lnTo>
                <a:cubicBezTo>
                  <a:pt x="3835551" y="306172"/>
                  <a:pt x="3961745" y="457069"/>
                  <a:pt x="3880904" y="556207"/>
                </a:cubicBezTo>
                <a:lnTo>
                  <a:pt x="2743200" y="2070340"/>
                </a:lnTo>
                <a:lnTo>
                  <a:pt x="1759789" y="3864634"/>
                </a:lnTo>
                <a:lnTo>
                  <a:pt x="1518249" y="3743864"/>
                </a:lnTo>
                <a:lnTo>
                  <a:pt x="707366" y="1828800"/>
                </a:lnTo>
                <a:lnTo>
                  <a:pt x="0" y="29329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1000">
                <a:schemeClr val="tx2">
                  <a:lumMod val="75000"/>
                </a:schemeClr>
              </a:gs>
              <a:gs pos="83000">
                <a:schemeClr val="tx2">
                  <a:lumMod val="7500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87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DC31B-A119-41E4-A47F-28DFF8EF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0" y="0"/>
            <a:ext cx="2299235" cy="2230601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CC7B8769-7FA3-4B69-B058-1D0688BF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25" y="-9874"/>
            <a:ext cx="2316681" cy="2240474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A0F5D65F-9CF4-4CD5-A1B6-1FFE9296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75" y="0"/>
            <a:ext cx="2316681" cy="2240474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87F305B2-60E2-4C9B-BE94-E505AA6E1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938" y="74522"/>
            <a:ext cx="2316681" cy="224047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D1856-9280-4DB0-8EB0-7124C1EF4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71" y="1978806"/>
            <a:ext cx="2383743" cy="2240474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3CA3FA5-6627-4EFF-BF33-DF841443A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131" y="1978806"/>
            <a:ext cx="2316681" cy="2240474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056DA51E-0251-41C9-8C24-524E44846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31" y="1978806"/>
            <a:ext cx="2359357" cy="2240474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1B599F59-673F-432D-A2FA-6AD2842178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629" y="2053327"/>
            <a:ext cx="2316681" cy="224047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11083A-1511-444B-B30C-01E0FF22C830}"/>
              </a:ext>
            </a:extLst>
          </p:cNvPr>
          <p:cNvSpPr/>
          <p:nvPr/>
        </p:nvSpPr>
        <p:spPr>
          <a:xfrm>
            <a:off x="3708348" y="4229153"/>
            <a:ext cx="2298873" cy="2226788"/>
          </a:xfrm>
          <a:custGeom>
            <a:avLst/>
            <a:gdLst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2743200 w 4037162"/>
              <a:gd name="connsiteY4" fmla="*/ 2070340 h 3864634"/>
              <a:gd name="connsiteX5" fmla="*/ 1759789 w 4037162"/>
              <a:gd name="connsiteY5" fmla="*/ 3864634 h 3864634"/>
              <a:gd name="connsiteX6" fmla="*/ 1518249 w 4037162"/>
              <a:gd name="connsiteY6" fmla="*/ 3743864 h 3864634"/>
              <a:gd name="connsiteX7" fmla="*/ 707366 w 4037162"/>
              <a:gd name="connsiteY7" fmla="*/ 1828800 h 3864634"/>
              <a:gd name="connsiteX8" fmla="*/ 0 w 4037162"/>
              <a:gd name="connsiteY8" fmla="*/ 293298 h 3864634"/>
              <a:gd name="connsiteX0" fmla="*/ 0 w 4037162"/>
              <a:gd name="connsiteY0" fmla="*/ 293298 h 3864634"/>
              <a:gd name="connsiteX1" fmla="*/ 0 w 4037162"/>
              <a:gd name="connsiteY1" fmla="*/ 0 h 3864634"/>
              <a:gd name="connsiteX2" fmla="*/ 2208362 w 4037162"/>
              <a:gd name="connsiteY2" fmla="*/ 258793 h 3864634"/>
              <a:gd name="connsiteX3" fmla="*/ 4037162 w 4037162"/>
              <a:gd name="connsiteY3" fmla="*/ 224287 h 3864634"/>
              <a:gd name="connsiteX4" fmla="*/ 3880904 w 4037162"/>
              <a:gd name="connsiteY4" fmla="*/ 556207 h 3864634"/>
              <a:gd name="connsiteX5" fmla="*/ 2743200 w 4037162"/>
              <a:gd name="connsiteY5" fmla="*/ 2070340 h 3864634"/>
              <a:gd name="connsiteX6" fmla="*/ 1759789 w 4037162"/>
              <a:gd name="connsiteY6" fmla="*/ 3864634 h 3864634"/>
              <a:gd name="connsiteX7" fmla="*/ 1518249 w 4037162"/>
              <a:gd name="connsiteY7" fmla="*/ 3743864 h 3864634"/>
              <a:gd name="connsiteX8" fmla="*/ 707366 w 4037162"/>
              <a:gd name="connsiteY8" fmla="*/ 1828800 h 3864634"/>
              <a:gd name="connsiteX9" fmla="*/ 0 w 4037162"/>
              <a:gd name="connsiteY9" fmla="*/ 293298 h 3864634"/>
              <a:gd name="connsiteX0" fmla="*/ 0 w 3916392"/>
              <a:gd name="connsiteY0" fmla="*/ 293298 h 3864634"/>
              <a:gd name="connsiteX1" fmla="*/ 0 w 3916392"/>
              <a:gd name="connsiteY1" fmla="*/ 0 h 3864634"/>
              <a:gd name="connsiteX2" fmla="*/ 2208362 w 3916392"/>
              <a:gd name="connsiteY2" fmla="*/ 258793 h 3864634"/>
              <a:gd name="connsiteX3" fmla="*/ 3916392 w 3916392"/>
              <a:gd name="connsiteY3" fmla="*/ 207034 h 3864634"/>
              <a:gd name="connsiteX4" fmla="*/ 3880904 w 3916392"/>
              <a:gd name="connsiteY4" fmla="*/ 556207 h 3864634"/>
              <a:gd name="connsiteX5" fmla="*/ 2743200 w 3916392"/>
              <a:gd name="connsiteY5" fmla="*/ 2070340 h 3864634"/>
              <a:gd name="connsiteX6" fmla="*/ 1759789 w 3916392"/>
              <a:gd name="connsiteY6" fmla="*/ 3864634 h 3864634"/>
              <a:gd name="connsiteX7" fmla="*/ 1518249 w 3916392"/>
              <a:gd name="connsiteY7" fmla="*/ 3743864 h 3864634"/>
              <a:gd name="connsiteX8" fmla="*/ 707366 w 3916392"/>
              <a:gd name="connsiteY8" fmla="*/ 1828800 h 3864634"/>
              <a:gd name="connsiteX9" fmla="*/ 0 w 3916392"/>
              <a:gd name="connsiteY9" fmla="*/ 293298 h 38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6392" h="3864634">
                <a:moveTo>
                  <a:pt x="0" y="293298"/>
                </a:moveTo>
                <a:lnTo>
                  <a:pt x="0" y="0"/>
                </a:lnTo>
                <a:lnTo>
                  <a:pt x="2208362" y="258793"/>
                </a:lnTo>
                <a:lnTo>
                  <a:pt x="3916392" y="207034"/>
                </a:lnTo>
                <a:cubicBezTo>
                  <a:pt x="3835551" y="306172"/>
                  <a:pt x="3961745" y="457069"/>
                  <a:pt x="3880904" y="556207"/>
                </a:cubicBezTo>
                <a:lnTo>
                  <a:pt x="2743200" y="2070340"/>
                </a:lnTo>
                <a:lnTo>
                  <a:pt x="1759789" y="3864634"/>
                </a:lnTo>
                <a:lnTo>
                  <a:pt x="1518249" y="3743864"/>
                </a:lnTo>
                <a:lnTo>
                  <a:pt x="707366" y="1828800"/>
                </a:lnTo>
                <a:lnTo>
                  <a:pt x="0" y="29329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1000">
                <a:schemeClr val="tx2">
                  <a:lumMod val="75000"/>
                </a:schemeClr>
              </a:gs>
              <a:gs pos="83000">
                <a:schemeClr val="tx2">
                  <a:lumMod val="7500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87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34528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6F34ADE-5F4D-4EC3-8F6D-F9F69E91EFC9}" vid="{0D82442B-7AC0-4693-8ADC-AE048D421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886</TotalTime>
  <Words>3</Words>
  <Application>Microsoft Office PowerPoint</Application>
  <PresentationFormat>On-screen Show (4:3)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WW2 Blackletter HPLHS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Skudley</dc:creator>
  <cp:lastModifiedBy>Lord Skudley</cp:lastModifiedBy>
  <cp:revision>2</cp:revision>
  <dcterms:created xsi:type="dcterms:W3CDTF">2021-07-30T04:18:24Z</dcterms:created>
  <dcterms:modified xsi:type="dcterms:W3CDTF">2021-07-30T19:07:01Z</dcterms:modified>
</cp:coreProperties>
</file>